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9" r:id="rId4"/>
    <p:sldId id="260" r:id="rId5"/>
    <p:sldId id="261" r:id="rId6"/>
    <p:sldId id="262" r:id="rId7"/>
    <p:sldId id="263" r:id="rId8"/>
    <p:sldId id="271" r:id="rId9"/>
    <p:sldId id="265" r:id="rId10"/>
    <p:sldId id="266" r:id="rId11"/>
    <p:sldId id="267" r:id="rId12"/>
    <p:sldId id="268" r:id="rId13"/>
    <p:sldId id="269" r:id="rId14"/>
    <p:sldId id="258" r:id="rId15"/>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5A0EF0-E978-1B4A-B4B3-65F54D158D3A}"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s-ES"/>
        </a:p>
      </dgm:t>
    </dgm:pt>
    <dgm:pt modelId="{64A5DD36-1611-9A49-AB01-C19FC22FADB4}">
      <dgm:prSet phldrT="[Texto]"/>
      <dgm:spPr/>
      <dgm:t>
        <a:bodyPr/>
        <a:lstStyle/>
        <a:p>
          <a:r>
            <a:rPr lang="es-ES" dirty="0" err="1" smtClean="0"/>
            <a:t>Mission</a:t>
          </a:r>
          <a:endParaRPr lang="es-ES" dirty="0"/>
        </a:p>
      </dgm:t>
    </dgm:pt>
    <dgm:pt modelId="{C5DE66CA-603B-EF4F-9C9E-CE3D78F40655}" type="parTrans" cxnId="{960597CD-140A-7545-BC25-493919314DDD}">
      <dgm:prSet/>
      <dgm:spPr/>
      <dgm:t>
        <a:bodyPr/>
        <a:lstStyle/>
        <a:p>
          <a:endParaRPr lang="es-ES"/>
        </a:p>
      </dgm:t>
    </dgm:pt>
    <dgm:pt modelId="{59D94100-FD4A-744E-9280-D94A6B9BC6CD}" type="sibTrans" cxnId="{960597CD-140A-7545-BC25-493919314DDD}">
      <dgm:prSet/>
      <dgm:spPr/>
      <dgm:t>
        <a:bodyPr/>
        <a:lstStyle/>
        <a:p>
          <a:endParaRPr lang="es-ES"/>
        </a:p>
      </dgm:t>
    </dgm:pt>
    <dgm:pt modelId="{D04861F3-7E67-2C47-8925-B53C559C2367}">
      <dgm:prSet phldrT="[Texto]"/>
      <dgm:spPr/>
      <dgm:t>
        <a:bodyPr/>
        <a:lstStyle/>
        <a:p>
          <a:r>
            <a:rPr lang="es-ES" dirty="0" err="1" smtClean="0"/>
            <a:t>Vision</a:t>
          </a:r>
          <a:endParaRPr lang="es-ES" dirty="0"/>
        </a:p>
      </dgm:t>
    </dgm:pt>
    <dgm:pt modelId="{DD2DEA4B-7D96-2B45-A7AB-33D2D7EA89F9}" type="parTrans" cxnId="{A0F3ED56-38F6-1748-A91E-C053E1F32125}">
      <dgm:prSet/>
      <dgm:spPr/>
      <dgm:t>
        <a:bodyPr/>
        <a:lstStyle/>
        <a:p>
          <a:endParaRPr lang="es-ES"/>
        </a:p>
      </dgm:t>
    </dgm:pt>
    <dgm:pt modelId="{A7935923-CA75-7E4A-B645-B1FECFBDD2E6}" type="sibTrans" cxnId="{A0F3ED56-38F6-1748-A91E-C053E1F32125}">
      <dgm:prSet/>
      <dgm:spPr/>
      <dgm:t>
        <a:bodyPr/>
        <a:lstStyle/>
        <a:p>
          <a:endParaRPr lang="es-ES"/>
        </a:p>
      </dgm:t>
    </dgm:pt>
    <dgm:pt modelId="{C5DA55AD-CDBF-9245-BC14-50A36E8468BE}">
      <dgm:prSet phldrT="[Texto]"/>
      <dgm:spPr/>
      <dgm:t>
        <a:bodyPr/>
        <a:lstStyle/>
        <a:p>
          <a:r>
            <a:rPr lang="es-CL" dirty="0" err="1" smtClean="0"/>
            <a:t>Our</a:t>
          </a:r>
          <a:r>
            <a:rPr lang="es-CL" dirty="0" smtClean="0"/>
            <a:t> </a:t>
          </a:r>
          <a:r>
            <a:rPr lang="es-CL" dirty="0" err="1" smtClean="0"/>
            <a:t>Guiding</a:t>
          </a:r>
          <a:r>
            <a:rPr lang="es-CL" dirty="0" smtClean="0"/>
            <a:t> </a:t>
          </a:r>
          <a:r>
            <a:rPr lang="es-CL" dirty="0" err="1" smtClean="0"/>
            <a:t>principles</a:t>
          </a:r>
          <a:endParaRPr lang="es-ES" dirty="0"/>
        </a:p>
      </dgm:t>
    </dgm:pt>
    <dgm:pt modelId="{51E3DAFB-5235-E24A-8163-DBC0EDFCD485}" type="parTrans" cxnId="{17006D94-8117-ED4A-9D53-DD95ADB7932B}">
      <dgm:prSet/>
      <dgm:spPr/>
      <dgm:t>
        <a:bodyPr/>
        <a:lstStyle/>
        <a:p>
          <a:endParaRPr lang="es-ES"/>
        </a:p>
      </dgm:t>
    </dgm:pt>
    <dgm:pt modelId="{0712F926-AA07-3549-821D-0C3BA81262B9}" type="sibTrans" cxnId="{17006D94-8117-ED4A-9D53-DD95ADB7932B}">
      <dgm:prSet/>
      <dgm:spPr/>
      <dgm:t>
        <a:bodyPr/>
        <a:lstStyle/>
        <a:p>
          <a:endParaRPr lang="es-ES"/>
        </a:p>
      </dgm:t>
    </dgm:pt>
    <dgm:pt modelId="{2E9F82B3-4D61-FE45-9AF6-D0B48F857718}" type="pres">
      <dgm:prSet presAssocID="{D05A0EF0-E978-1B4A-B4B3-65F54D158D3A}" presName="linear" presStyleCnt="0">
        <dgm:presLayoutVars>
          <dgm:dir/>
          <dgm:animLvl val="lvl"/>
          <dgm:resizeHandles val="exact"/>
        </dgm:presLayoutVars>
      </dgm:prSet>
      <dgm:spPr/>
      <dgm:t>
        <a:bodyPr/>
        <a:lstStyle/>
        <a:p>
          <a:endParaRPr lang="es-CL"/>
        </a:p>
      </dgm:t>
    </dgm:pt>
    <dgm:pt modelId="{07F51D08-2795-2E43-B058-0C1EEE281978}" type="pres">
      <dgm:prSet presAssocID="{64A5DD36-1611-9A49-AB01-C19FC22FADB4}" presName="parentLin" presStyleCnt="0"/>
      <dgm:spPr/>
    </dgm:pt>
    <dgm:pt modelId="{A8FBFB41-41B4-B041-BFD9-E80ECC32E981}" type="pres">
      <dgm:prSet presAssocID="{64A5DD36-1611-9A49-AB01-C19FC22FADB4}" presName="parentLeftMargin" presStyleLbl="node1" presStyleIdx="0" presStyleCnt="3"/>
      <dgm:spPr/>
      <dgm:t>
        <a:bodyPr/>
        <a:lstStyle/>
        <a:p>
          <a:endParaRPr lang="es-CL"/>
        </a:p>
      </dgm:t>
    </dgm:pt>
    <dgm:pt modelId="{96429AF2-9A56-3F46-978C-6072A0C01729}" type="pres">
      <dgm:prSet presAssocID="{64A5DD36-1611-9A49-AB01-C19FC22FADB4}" presName="parentText" presStyleLbl="node1" presStyleIdx="0" presStyleCnt="3">
        <dgm:presLayoutVars>
          <dgm:chMax val="0"/>
          <dgm:bulletEnabled val="1"/>
        </dgm:presLayoutVars>
      </dgm:prSet>
      <dgm:spPr/>
      <dgm:t>
        <a:bodyPr/>
        <a:lstStyle/>
        <a:p>
          <a:endParaRPr lang="es-ES"/>
        </a:p>
      </dgm:t>
    </dgm:pt>
    <dgm:pt modelId="{9EF19628-6E85-CE4E-A491-C0202CBA4BC0}" type="pres">
      <dgm:prSet presAssocID="{64A5DD36-1611-9A49-AB01-C19FC22FADB4}" presName="negativeSpace" presStyleCnt="0"/>
      <dgm:spPr/>
    </dgm:pt>
    <dgm:pt modelId="{7A150D6B-5002-BD4A-9217-F72DF118392E}" type="pres">
      <dgm:prSet presAssocID="{64A5DD36-1611-9A49-AB01-C19FC22FADB4}" presName="childText" presStyleLbl="conFgAcc1" presStyleIdx="0" presStyleCnt="3">
        <dgm:presLayoutVars>
          <dgm:bulletEnabled val="1"/>
        </dgm:presLayoutVars>
      </dgm:prSet>
      <dgm:spPr/>
    </dgm:pt>
    <dgm:pt modelId="{DD19C320-295A-174F-A816-410FE0EDCAC5}" type="pres">
      <dgm:prSet presAssocID="{59D94100-FD4A-744E-9280-D94A6B9BC6CD}" presName="spaceBetweenRectangles" presStyleCnt="0"/>
      <dgm:spPr/>
    </dgm:pt>
    <dgm:pt modelId="{AFAE5553-7578-2541-870D-3BA58B834E7E}" type="pres">
      <dgm:prSet presAssocID="{D04861F3-7E67-2C47-8925-B53C559C2367}" presName="parentLin" presStyleCnt="0"/>
      <dgm:spPr/>
    </dgm:pt>
    <dgm:pt modelId="{5A1F6BD2-974C-9148-AA97-9AF923FCEC07}" type="pres">
      <dgm:prSet presAssocID="{D04861F3-7E67-2C47-8925-B53C559C2367}" presName="parentLeftMargin" presStyleLbl="node1" presStyleIdx="0" presStyleCnt="3"/>
      <dgm:spPr/>
      <dgm:t>
        <a:bodyPr/>
        <a:lstStyle/>
        <a:p>
          <a:endParaRPr lang="es-CL"/>
        </a:p>
      </dgm:t>
    </dgm:pt>
    <dgm:pt modelId="{3A4044BF-E620-CC4B-AB1C-6313A02A7CA3}" type="pres">
      <dgm:prSet presAssocID="{D04861F3-7E67-2C47-8925-B53C559C2367}" presName="parentText" presStyleLbl="node1" presStyleIdx="1" presStyleCnt="3">
        <dgm:presLayoutVars>
          <dgm:chMax val="0"/>
          <dgm:bulletEnabled val="1"/>
        </dgm:presLayoutVars>
      </dgm:prSet>
      <dgm:spPr/>
      <dgm:t>
        <a:bodyPr/>
        <a:lstStyle/>
        <a:p>
          <a:endParaRPr lang="es-ES"/>
        </a:p>
      </dgm:t>
    </dgm:pt>
    <dgm:pt modelId="{929D4F8D-A5F3-3744-97CC-D6A8515371AB}" type="pres">
      <dgm:prSet presAssocID="{D04861F3-7E67-2C47-8925-B53C559C2367}" presName="negativeSpace" presStyleCnt="0"/>
      <dgm:spPr/>
    </dgm:pt>
    <dgm:pt modelId="{66E3FF8B-4F42-5041-82BD-20B9BCE6FD24}" type="pres">
      <dgm:prSet presAssocID="{D04861F3-7E67-2C47-8925-B53C559C2367}" presName="childText" presStyleLbl="conFgAcc1" presStyleIdx="1" presStyleCnt="3">
        <dgm:presLayoutVars>
          <dgm:bulletEnabled val="1"/>
        </dgm:presLayoutVars>
      </dgm:prSet>
      <dgm:spPr/>
    </dgm:pt>
    <dgm:pt modelId="{7F21325D-36CF-0540-BE03-0EAC86057C1C}" type="pres">
      <dgm:prSet presAssocID="{A7935923-CA75-7E4A-B645-B1FECFBDD2E6}" presName="spaceBetweenRectangles" presStyleCnt="0"/>
      <dgm:spPr/>
    </dgm:pt>
    <dgm:pt modelId="{381DDD7C-465B-C045-A953-2BCB741B0453}" type="pres">
      <dgm:prSet presAssocID="{C5DA55AD-CDBF-9245-BC14-50A36E8468BE}" presName="parentLin" presStyleCnt="0"/>
      <dgm:spPr/>
    </dgm:pt>
    <dgm:pt modelId="{DCC7AF76-D977-A84E-85E9-844EE75720C0}" type="pres">
      <dgm:prSet presAssocID="{C5DA55AD-CDBF-9245-BC14-50A36E8468BE}" presName="parentLeftMargin" presStyleLbl="node1" presStyleIdx="1" presStyleCnt="3"/>
      <dgm:spPr/>
      <dgm:t>
        <a:bodyPr/>
        <a:lstStyle/>
        <a:p>
          <a:endParaRPr lang="es-CL"/>
        </a:p>
      </dgm:t>
    </dgm:pt>
    <dgm:pt modelId="{9304A8F8-6CB3-2F43-91C6-89C2F4EDD228}" type="pres">
      <dgm:prSet presAssocID="{C5DA55AD-CDBF-9245-BC14-50A36E8468BE}" presName="parentText" presStyleLbl="node1" presStyleIdx="2" presStyleCnt="3">
        <dgm:presLayoutVars>
          <dgm:chMax val="0"/>
          <dgm:bulletEnabled val="1"/>
        </dgm:presLayoutVars>
      </dgm:prSet>
      <dgm:spPr/>
      <dgm:t>
        <a:bodyPr/>
        <a:lstStyle/>
        <a:p>
          <a:endParaRPr lang="es-ES"/>
        </a:p>
      </dgm:t>
    </dgm:pt>
    <dgm:pt modelId="{0EEF7D29-6BE6-A446-BFE1-2074196C0138}" type="pres">
      <dgm:prSet presAssocID="{C5DA55AD-CDBF-9245-BC14-50A36E8468BE}" presName="negativeSpace" presStyleCnt="0"/>
      <dgm:spPr/>
    </dgm:pt>
    <dgm:pt modelId="{27258C9F-D790-9D4E-AF8D-661BC246F27C}" type="pres">
      <dgm:prSet presAssocID="{C5DA55AD-CDBF-9245-BC14-50A36E8468BE}" presName="childText" presStyleLbl="conFgAcc1" presStyleIdx="2" presStyleCnt="3">
        <dgm:presLayoutVars>
          <dgm:bulletEnabled val="1"/>
        </dgm:presLayoutVars>
      </dgm:prSet>
      <dgm:spPr/>
    </dgm:pt>
  </dgm:ptLst>
  <dgm:cxnLst>
    <dgm:cxn modelId="{17006D94-8117-ED4A-9D53-DD95ADB7932B}" srcId="{D05A0EF0-E978-1B4A-B4B3-65F54D158D3A}" destId="{C5DA55AD-CDBF-9245-BC14-50A36E8468BE}" srcOrd="2" destOrd="0" parTransId="{51E3DAFB-5235-E24A-8163-DBC0EDFCD485}" sibTransId="{0712F926-AA07-3549-821D-0C3BA81262B9}"/>
    <dgm:cxn modelId="{8088418E-35F3-409A-B302-61527BE98D45}" type="presOf" srcId="{C5DA55AD-CDBF-9245-BC14-50A36E8468BE}" destId="{DCC7AF76-D977-A84E-85E9-844EE75720C0}" srcOrd="0" destOrd="0" presId="urn:microsoft.com/office/officeart/2005/8/layout/list1"/>
    <dgm:cxn modelId="{885F047A-6F34-4C4A-A5DF-C949C8C3508B}" type="presOf" srcId="{64A5DD36-1611-9A49-AB01-C19FC22FADB4}" destId="{96429AF2-9A56-3F46-978C-6072A0C01729}" srcOrd="1" destOrd="0" presId="urn:microsoft.com/office/officeart/2005/8/layout/list1"/>
    <dgm:cxn modelId="{85BAB9BA-0649-43A1-B6A5-5B7FB844A80C}" type="presOf" srcId="{D04861F3-7E67-2C47-8925-B53C559C2367}" destId="{3A4044BF-E620-CC4B-AB1C-6313A02A7CA3}" srcOrd="1" destOrd="0" presId="urn:microsoft.com/office/officeart/2005/8/layout/list1"/>
    <dgm:cxn modelId="{960597CD-140A-7545-BC25-493919314DDD}" srcId="{D05A0EF0-E978-1B4A-B4B3-65F54D158D3A}" destId="{64A5DD36-1611-9A49-AB01-C19FC22FADB4}" srcOrd="0" destOrd="0" parTransId="{C5DE66CA-603B-EF4F-9C9E-CE3D78F40655}" sibTransId="{59D94100-FD4A-744E-9280-D94A6B9BC6CD}"/>
    <dgm:cxn modelId="{C7EC7551-1848-49CB-8BF6-1C2C835EB903}" type="presOf" srcId="{D04861F3-7E67-2C47-8925-B53C559C2367}" destId="{5A1F6BD2-974C-9148-AA97-9AF923FCEC07}" srcOrd="0" destOrd="0" presId="urn:microsoft.com/office/officeart/2005/8/layout/list1"/>
    <dgm:cxn modelId="{F69630C2-F7EF-4564-A767-D38BC162AE94}" type="presOf" srcId="{D05A0EF0-E978-1B4A-B4B3-65F54D158D3A}" destId="{2E9F82B3-4D61-FE45-9AF6-D0B48F857718}" srcOrd="0" destOrd="0" presId="urn:microsoft.com/office/officeart/2005/8/layout/list1"/>
    <dgm:cxn modelId="{850B87CD-5A67-415E-9DF6-7DF656AECAA8}" type="presOf" srcId="{C5DA55AD-CDBF-9245-BC14-50A36E8468BE}" destId="{9304A8F8-6CB3-2F43-91C6-89C2F4EDD228}" srcOrd="1" destOrd="0" presId="urn:microsoft.com/office/officeart/2005/8/layout/list1"/>
    <dgm:cxn modelId="{A0F3ED56-38F6-1748-A91E-C053E1F32125}" srcId="{D05A0EF0-E978-1B4A-B4B3-65F54D158D3A}" destId="{D04861F3-7E67-2C47-8925-B53C559C2367}" srcOrd="1" destOrd="0" parTransId="{DD2DEA4B-7D96-2B45-A7AB-33D2D7EA89F9}" sibTransId="{A7935923-CA75-7E4A-B645-B1FECFBDD2E6}"/>
    <dgm:cxn modelId="{FF0B34F7-CB9F-4C79-919F-92B99E5C7AE7}" type="presOf" srcId="{64A5DD36-1611-9A49-AB01-C19FC22FADB4}" destId="{A8FBFB41-41B4-B041-BFD9-E80ECC32E981}" srcOrd="0" destOrd="0" presId="urn:microsoft.com/office/officeart/2005/8/layout/list1"/>
    <dgm:cxn modelId="{AFE9B583-A12D-484D-85AF-6ADE6F48A88C}" type="presParOf" srcId="{2E9F82B3-4D61-FE45-9AF6-D0B48F857718}" destId="{07F51D08-2795-2E43-B058-0C1EEE281978}" srcOrd="0" destOrd="0" presId="urn:microsoft.com/office/officeart/2005/8/layout/list1"/>
    <dgm:cxn modelId="{DEF35F7D-E638-4647-95E3-2393798DB547}" type="presParOf" srcId="{07F51D08-2795-2E43-B058-0C1EEE281978}" destId="{A8FBFB41-41B4-B041-BFD9-E80ECC32E981}" srcOrd="0" destOrd="0" presId="urn:microsoft.com/office/officeart/2005/8/layout/list1"/>
    <dgm:cxn modelId="{42E240E2-5600-45C1-B4DE-E1ED600AAE22}" type="presParOf" srcId="{07F51D08-2795-2E43-B058-0C1EEE281978}" destId="{96429AF2-9A56-3F46-978C-6072A0C01729}" srcOrd="1" destOrd="0" presId="urn:microsoft.com/office/officeart/2005/8/layout/list1"/>
    <dgm:cxn modelId="{3E6DA357-8AE9-4C99-B389-94845A57977B}" type="presParOf" srcId="{2E9F82B3-4D61-FE45-9AF6-D0B48F857718}" destId="{9EF19628-6E85-CE4E-A491-C0202CBA4BC0}" srcOrd="1" destOrd="0" presId="urn:microsoft.com/office/officeart/2005/8/layout/list1"/>
    <dgm:cxn modelId="{C7CAD5C3-A9DB-46C9-9825-6ECE2D349724}" type="presParOf" srcId="{2E9F82B3-4D61-FE45-9AF6-D0B48F857718}" destId="{7A150D6B-5002-BD4A-9217-F72DF118392E}" srcOrd="2" destOrd="0" presId="urn:microsoft.com/office/officeart/2005/8/layout/list1"/>
    <dgm:cxn modelId="{22658AF5-47CA-4360-83B1-E57F8D0CE938}" type="presParOf" srcId="{2E9F82B3-4D61-FE45-9AF6-D0B48F857718}" destId="{DD19C320-295A-174F-A816-410FE0EDCAC5}" srcOrd="3" destOrd="0" presId="urn:microsoft.com/office/officeart/2005/8/layout/list1"/>
    <dgm:cxn modelId="{6149CE3C-8C0A-4998-A626-5F11E920C99E}" type="presParOf" srcId="{2E9F82B3-4D61-FE45-9AF6-D0B48F857718}" destId="{AFAE5553-7578-2541-870D-3BA58B834E7E}" srcOrd="4" destOrd="0" presId="urn:microsoft.com/office/officeart/2005/8/layout/list1"/>
    <dgm:cxn modelId="{77B3B21B-34C7-4869-90DF-2ACCE1E203B9}" type="presParOf" srcId="{AFAE5553-7578-2541-870D-3BA58B834E7E}" destId="{5A1F6BD2-974C-9148-AA97-9AF923FCEC07}" srcOrd="0" destOrd="0" presId="urn:microsoft.com/office/officeart/2005/8/layout/list1"/>
    <dgm:cxn modelId="{1A5ED596-626A-4C44-8CE5-505958AB3D9F}" type="presParOf" srcId="{AFAE5553-7578-2541-870D-3BA58B834E7E}" destId="{3A4044BF-E620-CC4B-AB1C-6313A02A7CA3}" srcOrd="1" destOrd="0" presId="urn:microsoft.com/office/officeart/2005/8/layout/list1"/>
    <dgm:cxn modelId="{BABA6364-CB66-488D-89D9-B6B698BB842B}" type="presParOf" srcId="{2E9F82B3-4D61-FE45-9AF6-D0B48F857718}" destId="{929D4F8D-A5F3-3744-97CC-D6A8515371AB}" srcOrd="5" destOrd="0" presId="urn:microsoft.com/office/officeart/2005/8/layout/list1"/>
    <dgm:cxn modelId="{6BAF2BFE-C31C-4AC2-93DD-B9CEEBA16BE0}" type="presParOf" srcId="{2E9F82B3-4D61-FE45-9AF6-D0B48F857718}" destId="{66E3FF8B-4F42-5041-82BD-20B9BCE6FD24}" srcOrd="6" destOrd="0" presId="urn:microsoft.com/office/officeart/2005/8/layout/list1"/>
    <dgm:cxn modelId="{A67BE238-8875-471E-867C-CA89C0E89F44}" type="presParOf" srcId="{2E9F82B3-4D61-FE45-9AF6-D0B48F857718}" destId="{7F21325D-36CF-0540-BE03-0EAC86057C1C}" srcOrd="7" destOrd="0" presId="urn:microsoft.com/office/officeart/2005/8/layout/list1"/>
    <dgm:cxn modelId="{98C6924B-7343-443C-8625-7CB36C220D6B}" type="presParOf" srcId="{2E9F82B3-4D61-FE45-9AF6-D0B48F857718}" destId="{381DDD7C-465B-C045-A953-2BCB741B0453}" srcOrd="8" destOrd="0" presId="urn:microsoft.com/office/officeart/2005/8/layout/list1"/>
    <dgm:cxn modelId="{7756AC61-32DB-451D-8AA3-D469D653B2B5}" type="presParOf" srcId="{381DDD7C-465B-C045-A953-2BCB741B0453}" destId="{DCC7AF76-D977-A84E-85E9-844EE75720C0}" srcOrd="0" destOrd="0" presId="urn:microsoft.com/office/officeart/2005/8/layout/list1"/>
    <dgm:cxn modelId="{1B053380-0894-4C49-A7E7-2CCA2553AE63}" type="presParOf" srcId="{381DDD7C-465B-C045-A953-2BCB741B0453}" destId="{9304A8F8-6CB3-2F43-91C6-89C2F4EDD228}" srcOrd="1" destOrd="0" presId="urn:microsoft.com/office/officeart/2005/8/layout/list1"/>
    <dgm:cxn modelId="{2A3DB311-50B2-4ADA-A807-EA5E1857D449}" type="presParOf" srcId="{2E9F82B3-4D61-FE45-9AF6-D0B48F857718}" destId="{0EEF7D29-6BE6-A446-BFE1-2074196C0138}" srcOrd="9" destOrd="0" presId="urn:microsoft.com/office/officeart/2005/8/layout/list1"/>
    <dgm:cxn modelId="{4723BD18-1F3F-4BD2-92AB-ECA57DF8FBCA}" type="presParOf" srcId="{2E9F82B3-4D61-FE45-9AF6-D0B48F857718}" destId="{27258C9F-D790-9D4E-AF8D-661BC246F27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B3D274-69C3-BF4F-8F08-A8F8C7C9F289}" type="doc">
      <dgm:prSet loTypeId="urn:microsoft.com/office/officeart/2005/8/layout/radial4" loCatId="" qsTypeId="urn:microsoft.com/office/officeart/2005/8/quickstyle/3D5" qsCatId="3D" csTypeId="urn:microsoft.com/office/officeart/2005/8/colors/accent1_2" csCatId="accent1" phldr="1"/>
      <dgm:spPr/>
      <dgm:t>
        <a:bodyPr/>
        <a:lstStyle/>
        <a:p>
          <a:endParaRPr lang="es-ES"/>
        </a:p>
      </dgm:t>
    </dgm:pt>
    <dgm:pt modelId="{129B4AA3-9F5F-AE40-9D46-67C5E8DAFF13}">
      <dgm:prSet phldrT="[Texto]"/>
      <dgm:spPr/>
      <dgm:t>
        <a:bodyPr/>
        <a:lstStyle/>
        <a:p>
          <a:r>
            <a:rPr lang="es-ES" dirty="0" smtClean="0"/>
            <a:t>IAB Chile</a:t>
          </a:r>
          <a:endParaRPr lang="es-ES" dirty="0"/>
        </a:p>
      </dgm:t>
    </dgm:pt>
    <dgm:pt modelId="{E317939B-8C5A-A44B-8F9E-FADB9E1F5B9D}" type="parTrans" cxnId="{01F321A7-3473-774F-B9EF-78E35C287BDD}">
      <dgm:prSet/>
      <dgm:spPr/>
      <dgm:t>
        <a:bodyPr/>
        <a:lstStyle/>
        <a:p>
          <a:endParaRPr lang="es-ES"/>
        </a:p>
      </dgm:t>
    </dgm:pt>
    <dgm:pt modelId="{D66F4B07-8246-204A-9AB9-E7309163147B}" type="sibTrans" cxnId="{01F321A7-3473-774F-B9EF-78E35C287BDD}">
      <dgm:prSet/>
      <dgm:spPr/>
      <dgm:t>
        <a:bodyPr/>
        <a:lstStyle/>
        <a:p>
          <a:endParaRPr lang="es-ES"/>
        </a:p>
      </dgm:t>
    </dgm:pt>
    <dgm:pt modelId="{CE24A875-1F96-2841-AE1D-D5A194F56044}">
      <dgm:prSet phldrT="[Texto]"/>
      <dgm:spPr/>
      <dgm:t>
        <a:bodyPr/>
        <a:lstStyle/>
        <a:p>
          <a:r>
            <a:rPr lang="es-ES" dirty="0" err="1" smtClean="0"/>
            <a:t>Code</a:t>
          </a:r>
          <a:r>
            <a:rPr lang="es-ES" dirty="0" smtClean="0"/>
            <a:t> of </a:t>
          </a:r>
          <a:r>
            <a:rPr lang="es-ES" dirty="0" err="1" smtClean="0"/>
            <a:t>Conduct</a:t>
          </a:r>
          <a:endParaRPr lang="es-ES" dirty="0"/>
        </a:p>
      </dgm:t>
    </dgm:pt>
    <dgm:pt modelId="{FF8BD63D-8005-AE43-8885-4ACEC53F4CF1}" type="parTrans" cxnId="{84514897-62D9-6546-86F3-EAC13D141166}">
      <dgm:prSet/>
      <dgm:spPr/>
      <dgm:t>
        <a:bodyPr/>
        <a:lstStyle/>
        <a:p>
          <a:endParaRPr lang="es-ES"/>
        </a:p>
      </dgm:t>
    </dgm:pt>
    <dgm:pt modelId="{33D98CD2-9C79-5847-8417-A32951B79BB9}" type="sibTrans" cxnId="{84514897-62D9-6546-86F3-EAC13D141166}">
      <dgm:prSet/>
      <dgm:spPr/>
      <dgm:t>
        <a:bodyPr/>
        <a:lstStyle/>
        <a:p>
          <a:endParaRPr lang="es-ES"/>
        </a:p>
      </dgm:t>
    </dgm:pt>
    <dgm:pt modelId="{067F381B-D669-6044-AC76-F80E08694FF0}">
      <dgm:prSet phldrT="[Texto]"/>
      <dgm:spPr/>
      <dgm:t>
        <a:bodyPr/>
        <a:lstStyle/>
        <a:p>
          <a:r>
            <a:rPr lang="es-ES" dirty="0" smtClean="0"/>
            <a:t>A </a:t>
          </a:r>
          <a:r>
            <a:rPr lang="es-ES" dirty="0" err="1" smtClean="0"/>
            <a:t>solution</a:t>
          </a:r>
          <a:r>
            <a:rPr lang="es-ES" dirty="0" smtClean="0"/>
            <a:t> </a:t>
          </a:r>
          <a:r>
            <a:rPr lang="es-ES" dirty="0" err="1" smtClean="0"/>
            <a:t>mechanism</a:t>
          </a:r>
          <a:r>
            <a:rPr lang="es-ES" dirty="0" smtClean="0"/>
            <a:t> </a:t>
          </a:r>
          <a:r>
            <a:rPr lang="es-ES" dirty="0" err="1" smtClean="0"/>
            <a:t>for</a:t>
          </a:r>
          <a:r>
            <a:rPr lang="es-ES" dirty="0" smtClean="0"/>
            <a:t> </a:t>
          </a:r>
          <a:r>
            <a:rPr lang="es-ES" dirty="0" err="1" smtClean="0"/>
            <a:t>disagreements</a:t>
          </a:r>
          <a:endParaRPr lang="es-ES" dirty="0"/>
        </a:p>
      </dgm:t>
    </dgm:pt>
    <dgm:pt modelId="{C33D5DC2-2175-F746-A627-D2779A46EE65}" type="parTrans" cxnId="{E80E3C83-EB59-724B-B729-A7FAFEBCA442}">
      <dgm:prSet/>
      <dgm:spPr/>
      <dgm:t>
        <a:bodyPr/>
        <a:lstStyle/>
        <a:p>
          <a:endParaRPr lang="es-ES"/>
        </a:p>
      </dgm:t>
    </dgm:pt>
    <dgm:pt modelId="{B1FB749A-71BC-1F46-B1A8-5E77BEC919F5}" type="sibTrans" cxnId="{E80E3C83-EB59-724B-B729-A7FAFEBCA442}">
      <dgm:prSet/>
      <dgm:spPr/>
      <dgm:t>
        <a:bodyPr/>
        <a:lstStyle/>
        <a:p>
          <a:endParaRPr lang="es-ES"/>
        </a:p>
      </dgm:t>
    </dgm:pt>
    <dgm:pt modelId="{1EF0C11C-82A0-4B4A-98F5-4BBACACAFBE3}">
      <dgm:prSet phldrT="[Texto]"/>
      <dgm:spPr/>
      <dgm:t>
        <a:bodyPr/>
        <a:lstStyle/>
        <a:p>
          <a:r>
            <a:rPr lang="es-ES" dirty="0" smtClean="0"/>
            <a:t>Trust </a:t>
          </a:r>
          <a:r>
            <a:rPr lang="es-ES" dirty="0" err="1" smtClean="0"/>
            <a:t>Seal</a:t>
          </a:r>
          <a:endParaRPr lang="es-ES" dirty="0"/>
        </a:p>
      </dgm:t>
    </dgm:pt>
    <dgm:pt modelId="{1004BD4F-8437-D048-89C1-62E34C85AFE4}" type="parTrans" cxnId="{3A79D359-09BE-5A4F-99AE-1B2339C63E68}">
      <dgm:prSet/>
      <dgm:spPr/>
      <dgm:t>
        <a:bodyPr/>
        <a:lstStyle/>
        <a:p>
          <a:endParaRPr lang="es-ES"/>
        </a:p>
      </dgm:t>
    </dgm:pt>
    <dgm:pt modelId="{611C0D7C-D8B7-5648-ADA0-3607D29B35DB}" type="sibTrans" cxnId="{3A79D359-09BE-5A4F-99AE-1B2339C63E68}">
      <dgm:prSet/>
      <dgm:spPr/>
      <dgm:t>
        <a:bodyPr/>
        <a:lstStyle/>
        <a:p>
          <a:endParaRPr lang="es-ES"/>
        </a:p>
      </dgm:t>
    </dgm:pt>
    <dgm:pt modelId="{9E2644C1-A7C4-9C4A-AA17-A5FCA8D67F8E}" type="pres">
      <dgm:prSet presAssocID="{0BB3D274-69C3-BF4F-8F08-A8F8C7C9F289}" presName="cycle" presStyleCnt="0">
        <dgm:presLayoutVars>
          <dgm:chMax val="1"/>
          <dgm:dir/>
          <dgm:animLvl val="ctr"/>
          <dgm:resizeHandles val="exact"/>
        </dgm:presLayoutVars>
      </dgm:prSet>
      <dgm:spPr/>
      <dgm:t>
        <a:bodyPr/>
        <a:lstStyle/>
        <a:p>
          <a:endParaRPr lang="es-CL"/>
        </a:p>
      </dgm:t>
    </dgm:pt>
    <dgm:pt modelId="{B53DBFA2-79E3-CD42-8A89-764EC5F0DDA6}" type="pres">
      <dgm:prSet presAssocID="{129B4AA3-9F5F-AE40-9D46-67C5E8DAFF13}" presName="centerShape" presStyleLbl="node0" presStyleIdx="0" presStyleCnt="1"/>
      <dgm:spPr/>
      <dgm:t>
        <a:bodyPr/>
        <a:lstStyle/>
        <a:p>
          <a:endParaRPr lang="es-CL"/>
        </a:p>
      </dgm:t>
    </dgm:pt>
    <dgm:pt modelId="{C57531FE-9F55-1447-B6C2-7C44FFA6DE94}" type="pres">
      <dgm:prSet presAssocID="{FF8BD63D-8005-AE43-8885-4ACEC53F4CF1}" presName="parTrans" presStyleLbl="bgSibTrans2D1" presStyleIdx="0" presStyleCnt="3"/>
      <dgm:spPr/>
      <dgm:t>
        <a:bodyPr/>
        <a:lstStyle/>
        <a:p>
          <a:endParaRPr lang="es-CL"/>
        </a:p>
      </dgm:t>
    </dgm:pt>
    <dgm:pt modelId="{58CC6911-5A2A-354C-AE8B-9D0D15AA3F83}" type="pres">
      <dgm:prSet presAssocID="{CE24A875-1F96-2841-AE1D-D5A194F56044}" presName="node" presStyleLbl="node1" presStyleIdx="0" presStyleCnt="3">
        <dgm:presLayoutVars>
          <dgm:bulletEnabled val="1"/>
        </dgm:presLayoutVars>
      </dgm:prSet>
      <dgm:spPr/>
      <dgm:t>
        <a:bodyPr/>
        <a:lstStyle/>
        <a:p>
          <a:endParaRPr lang="es-CL"/>
        </a:p>
      </dgm:t>
    </dgm:pt>
    <dgm:pt modelId="{09362EBE-1CDC-824B-9B9C-0FBE87623289}" type="pres">
      <dgm:prSet presAssocID="{C33D5DC2-2175-F746-A627-D2779A46EE65}" presName="parTrans" presStyleLbl="bgSibTrans2D1" presStyleIdx="1" presStyleCnt="3"/>
      <dgm:spPr/>
      <dgm:t>
        <a:bodyPr/>
        <a:lstStyle/>
        <a:p>
          <a:endParaRPr lang="es-CL"/>
        </a:p>
      </dgm:t>
    </dgm:pt>
    <dgm:pt modelId="{C4993033-8519-6546-80B9-34AD7985981B}" type="pres">
      <dgm:prSet presAssocID="{067F381B-D669-6044-AC76-F80E08694FF0}" presName="node" presStyleLbl="node1" presStyleIdx="1" presStyleCnt="3">
        <dgm:presLayoutVars>
          <dgm:bulletEnabled val="1"/>
        </dgm:presLayoutVars>
      </dgm:prSet>
      <dgm:spPr/>
      <dgm:t>
        <a:bodyPr/>
        <a:lstStyle/>
        <a:p>
          <a:endParaRPr lang="es-CL"/>
        </a:p>
      </dgm:t>
    </dgm:pt>
    <dgm:pt modelId="{51CBFD85-54F0-9640-80AA-608E568F1645}" type="pres">
      <dgm:prSet presAssocID="{1004BD4F-8437-D048-89C1-62E34C85AFE4}" presName="parTrans" presStyleLbl="bgSibTrans2D1" presStyleIdx="2" presStyleCnt="3"/>
      <dgm:spPr/>
      <dgm:t>
        <a:bodyPr/>
        <a:lstStyle/>
        <a:p>
          <a:endParaRPr lang="es-CL"/>
        </a:p>
      </dgm:t>
    </dgm:pt>
    <dgm:pt modelId="{740BF5C5-34CD-CE4C-905C-2A17219DB07B}" type="pres">
      <dgm:prSet presAssocID="{1EF0C11C-82A0-4B4A-98F5-4BBACACAFBE3}" presName="node" presStyleLbl="node1" presStyleIdx="2" presStyleCnt="3">
        <dgm:presLayoutVars>
          <dgm:bulletEnabled val="1"/>
        </dgm:presLayoutVars>
      </dgm:prSet>
      <dgm:spPr/>
      <dgm:t>
        <a:bodyPr/>
        <a:lstStyle/>
        <a:p>
          <a:endParaRPr lang="es-CL"/>
        </a:p>
      </dgm:t>
    </dgm:pt>
  </dgm:ptLst>
  <dgm:cxnLst>
    <dgm:cxn modelId="{204BE97E-7515-4FBE-8B61-AF138FAEBB3E}" type="presOf" srcId="{1004BD4F-8437-D048-89C1-62E34C85AFE4}" destId="{51CBFD85-54F0-9640-80AA-608E568F1645}" srcOrd="0" destOrd="0" presId="urn:microsoft.com/office/officeart/2005/8/layout/radial4"/>
    <dgm:cxn modelId="{84514897-62D9-6546-86F3-EAC13D141166}" srcId="{129B4AA3-9F5F-AE40-9D46-67C5E8DAFF13}" destId="{CE24A875-1F96-2841-AE1D-D5A194F56044}" srcOrd="0" destOrd="0" parTransId="{FF8BD63D-8005-AE43-8885-4ACEC53F4CF1}" sibTransId="{33D98CD2-9C79-5847-8417-A32951B79BB9}"/>
    <dgm:cxn modelId="{34F1795B-08D1-413A-9A51-09F744F83AEC}" type="presOf" srcId="{1EF0C11C-82A0-4B4A-98F5-4BBACACAFBE3}" destId="{740BF5C5-34CD-CE4C-905C-2A17219DB07B}" srcOrd="0" destOrd="0" presId="urn:microsoft.com/office/officeart/2005/8/layout/radial4"/>
    <dgm:cxn modelId="{C56C56A9-F4BB-487E-82F7-61952FC5AAEA}" type="presOf" srcId="{129B4AA3-9F5F-AE40-9D46-67C5E8DAFF13}" destId="{B53DBFA2-79E3-CD42-8A89-764EC5F0DDA6}" srcOrd="0" destOrd="0" presId="urn:microsoft.com/office/officeart/2005/8/layout/radial4"/>
    <dgm:cxn modelId="{E80E3C83-EB59-724B-B729-A7FAFEBCA442}" srcId="{129B4AA3-9F5F-AE40-9D46-67C5E8DAFF13}" destId="{067F381B-D669-6044-AC76-F80E08694FF0}" srcOrd="1" destOrd="0" parTransId="{C33D5DC2-2175-F746-A627-D2779A46EE65}" sibTransId="{B1FB749A-71BC-1F46-B1A8-5E77BEC919F5}"/>
    <dgm:cxn modelId="{A8DEF743-42F9-4511-9650-E912444A3915}" type="presOf" srcId="{FF8BD63D-8005-AE43-8885-4ACEC53F4CF1}" destId="{C57531FE-9F55-1447-B6C2-7C44FFA6DE94}" srcOrd="0" destOrd="0" presId="urn:microsoft.com/office/officeart/2005/8/layout/radial4"/>
    <dgm:cxn modelId="{F8AB5FB4-2D1A-48A0-944E-6F8182DA8937}" type="presOf" srcId="{0BB3D274-69C3-BF4F-8F08-A8F8C7C9F289}" destId="{9E2644C1-A7C4-9C4A-AA17-A5FCA8D67F8E}" srcOrd="0" destOrd="0" presId="urn:microsoft.com/office/officeart/2005/8/layout/radial4"/>
    <dgm:cxn modelId="{6A60CF04-FE87-4642-B302-2CA9D5708356}" type="presOf" srcId="{CE24A875-1F96-2841-AE1D-D5A194F56044}" destId="{58CC6911-5A2A-354C-AE8B-9D0D15AA3F83}" srcOrd="0" destOrd="0" presId="urn:microsoft.com/office/officeart/2005/8/layout/radial4"/>
    <dgm:cxn modelId="{3A79D359-09BE-5A4F-99AE-1B2339C63E68}" srcId="{129B4AA3-9F5F-AE40-9D46-67C5E8DAFF13}" destId="{1EF0C11C-82A0-4B4A-98F5-4BBACACAFBE3}" srcOrd="2" destOrd="0" parTransId="{1004BD4F-8437-D048-89C1-62E34C85AFE4}" sibTransId="{611C0D7C-D8B7-5648-ADA0-3607D29B35DB}"/>
    <dgm:cxn modelId="{01F321A7-3473-774F-B9EF-78E35C287BDD}" srcId="{0BB3D274-69C3-BF4F-8F08-A8F8C7C9F289}" destId="{129B4AA3-9F5F-AE40-9D46-67C5E8DAFF13}" srcOrd="0" destOrd="0" parTransId="{E317939B-8C5A-A44B-8F9E-FADB9E1F5B9D}" sibTransId="{D66F4B07-8246-204A-9AB9-E7309163147B}"/>
    <dgm:cxn modelId="{85DAAABB-8B18-4528-86CD-47CEDA19E349}" type="presOf" srcId="{067F381B-D669-6044-AC76-F80E08694FF0}" destId="{C4993033-8519-6546-80B9-34AD7985981B}" srcOrd="0" destOrd="0" presId="urn:microsoft.com/office/officeart/2005/8/layout/radial4"/>
    <dgm:cxn modelId="{D2644223-572A-423F-9556-4FC3B0F00BD5}" type="presOf" srcId="{C33D5DC2-2175-F746-A627-D2779A46EE65}" destId="{09362EBE-1CDC-824B-9B9C-0FBE87623289}" srcOrd="0" destOrd="0" presId="urn:microsoft.com/office/officeart/2005/8/layout/radial4"/>
    <dgm:cxn modelId="{86D91B69-9822-4227-B20F-6CA884D0312B}" type="presParOf" srcId="{9E2644C1-A7C4-9C4A-AA17-A5FCA8D67F8E}" destId="{B53DBFA2-79E3-CD42-8A89-764EC5F0DDA6}" srcOrd="0" destOrd="0" presId="urn:microsoft.com/office/officeart/2005/8/layout/radial4"/>
    <dgm:cxn modelId="{E170448E-D37D-4157-87DF-D84D25434707}" type="presParOf" srcId="{9E2644C1-A7C4-9C4A-AA17-A5FCA8D67F8E}" destId="{C57531FE-9F55-1447-B6C2-7C44FFA6DE94}" srcOrd="1" destOrd="0" presId="urn:microsoft.com/office/officeart/2005/8/layout/radial4"/>
    <dgm:cxn modelId="{8E2EEF20-751F-47C7-863C-BF051C1B2F4B}" type="presParOf" srcId="{9E2644C1-A7C4-9C4A-AA17-A5FCA8D67F8E}" destId="{58CC6911-5A2A-354C-AE8B-9D0D15AA3F83}" srcOrd="2" destOrd="0" presId="urn:microsoft.com/office/officeart/2005/8/layout/radial4"/>
    <dgm:cxn modelId="{B8F160F3-8B45-48F2-8393-89250CD0CCE9}" type="presParOf" srcId="{9E2644C1-A7C4-9C4A-AA17-A5FCA8D67F8E}" destId="{09362EBE-1CDC-824B-9B9C-0FBE87623289}" srcOrd="3" destOrd="0" presId="urn:microsoft.com/office/officeart/2005/8/layout/radial4"/>
    <dgm:cxn modelId="{B7B6DFB5-A6E7-41D7-B2A3-7110160EF8AD}" type="presParOf" srcId="{9E2644C1-A7C4-9C4A-AA17-A5FCA8D67F8E}" destId="{C4993033-8519-6546-80B9-34AD7985981B}" srcOrd="4" destOrd="0" presId="urn:microsoft.com/office/officeart/2005/8/layout/radial4"/>
    <dgm:cxn modelId="{0AA45140-22EB-4B8C-894E-5BB974CB7110}" type="presParOf" srcId="{9E2644C1-A7C4-9C4A-AA17-A5FCA8D67F8E}" destId="{51CBFD85-54F0-9640-80AA-608E568F1645}" srcOrd="5" destOrd="0" presId="urn:microsoft.com/office/officeart/2005/8/layout/radial4"/>
    <dgm:cxn modelId="{608A273A-A69C-4178-A7A1-F1736E3FC97F}" type="presParOf" srcId="{9E2644C1-A7C4-9C4A-AA17-A5FCA8D67F8E}" destId="{740BF5C5-34CD-CE4C-905C-2A17219DB07B}"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50D6B-5002-BD4A-9217-F72DF118392E}">
      <dsp:nvSpPr>
        <dsp:cNvPr id="0" name=""/>
        <dsp:cNvSpPr/>
      </dsp:nvSpPr>
      <dsp:spPr>
        <a:xfrm>
          <a:off x="0" y="543261"/>
          <a:ext cx="8229600" cy="856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6429AF2-9A56-3F46-978C-6072A0C01729}">
      <dsp:nvSpPr>
        <dsp:cNvPr id="0" name=""/>
        <dsp:cNvSpPr/>
      </dsp:nvSpPr>
      <dsp:spPr>
        <a:xfrm>
          <a:off x="411480" y="41421"/>
          <a:ext cx="5760720" cy="10036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511300">
            <a:lnSpc>
              <a:spcPct val="90000"/>
            </a:lnSpc>
            <a:spcBef>
              <a:spcPct val="0"/>
            </a:spcBef>
            <a:spcAft>
              <a:spcPct val="35000"/>
            </a:spcAft>
          </a:pPr>
          <a:r>
            <a:rPr lang="es-ES" sz="3400" kern="1200" dirty="0" err="1" smtClean="0"/>
            <a:t>Mission</a:t>
          </a:r>
          <a:endParaRPr lang="es-ES" sz="3400" kern="1200" dirty="0"/>
        </a:p>
      </dsp:txBody>
      <dsp:txXfrm>
        <a:off x="460476" y="90417"/>
        <a:ext cx="5662728" cy="905688"/>
      </dsp:txXfrm>
    </dsp:sp>
    <dsp:sp modelId="{66E3FF8B-4F42-5041-82BD-20B9BCE6FD24}">
      <dsp:nvSpPr>
        <dsp:cNvPr id="0" name=""/>
        <dsp:cNvSpPr/>
      </dsp:nvSpPr>
      <dsp:spPr>
        <a:xfrm>
          <a:off x="0" y="2085501"/>
          <a:ext cx="8229600" cy="856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A4044BF-E620-CC4B-AB1C-6313A02A7CA3}">
      <dsp:nvSpPr>
        <dsp:cNvPr id="0" name=""/>
        <dsp:cNvSpPr/>
      </dsp:nvSpPr>
      <dsp:spPr>
        <a:xfrm>
          <a:off x="411480" y="1583661"/>
          <a:ext cx="5760720" cy="10036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511300">
            <a:lnSpc>
              <a:spcPct val="90000"/>
            </a:lnSpc>
            <a:spcBef>
              <a:spcPct val="0"/>
            </a:spcBef>
            <a:spcAft>
              <a:spcPct val="35000"/>
            </a:spcAft>
          </a:pPr>
          <a:r>
            <a:rPr lang="es-ES" sz="3400" kern="1200" dirty="0" err="1" smtClean="0"/>
            <a:t>Vision</a:t>
          </a:r>
          <a:endParaRPr lang="es-ES" sz="3400" kern="1200" dirty="0"/>
        </a:p>
      </dsp:txBody>
      <dsp:txXfrm>
        <a:off x="460476" y="1632657"/>
        <a:ext cx="5662728" cy="905688"/>
      </dsp:txXfrm>
    </dsp:sp>
    <dsp:sp modelId="{27258C9F-D790-9D4E-AF8D-661BC246F27C}">
      <dsp:nvSpPr>
        <dsp:cNvPr id="0" name=""/>
        <dsp:cNvSpPr/>
      </dsp:nvSpPr>
      <dsp:spPr>
        <a:xfrm>
          <a:off x="0" y="3627741"/>
          <a:ext cx="8229600" cy="856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304A8F8-6CB3-2F43-91C6-89C2F4EDD228}">
      <dsp:nvSpPr>
        <dsp:cNvPr id="0" name=""/>
        <dsp:cNvSpPr/>
      </dsp:nvSpPr>
      <dsp:spPr>
        <a:xfrm>
          <a:off x="411480" y="3125901"/>
          <a:ext cx="5760720" cy="10036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511300">
            <a:lnSpc>
              <a:spcPct val="90000"/>
            </a:lnSpc>
            <a:spcBef>
              <a:spcPct val="0"/>
            </a:spcBef>
            <a:spcAft>
              <a:spcPct val="35000"/>
            </a:spcAft>
          </a:pPr>
          <a:r>
            <a:rPr lang="es-CL" sz="3400" kern="1200" dirty="0" err="1" smtClean="0"/>
            <a:t>Our</a:t>
          </a:r>
          <a:r>
            <a:rPr lang="es-CL" sz="3400" kern="1200" dirty="0" smtClean="0"/>
            <a:t> </a:t>
          </a:r>
          <a:r>
            <a:rPr lang="es-CL" sz="3400" kern="1200" dirty="0" err="1" smtClean="0"/>
            <a:t>Guiding</a:t>
          </a:r>
          <a:r>
            <a:rPr lang="es-CL" sz="3400" kern="1200" dirty="0" smtClean="0"/>
            <a:t> </a:t>
          </a:r>
          <a:r>
            <a:rPr lang="es-CL" sz="3400" kern="1200" dirty="0" err="1" smtClean="0"/>
            <a:t>principles</a:t>
          </a:r>
          <a:endParaRPr lang="es-ES" sz="3400" kern="1200" dirty="0"/>
        </a:p>
      </dsp:txBody>
      <dsp:txXfrm>
        <a:off x="460476" y="3174897"/>
        <a:ext cx="5662728" cy="905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124D68-4C2C-4A23-969F-157D30840A44}" type="datetimeFigureOut">
              <a:rPr lang="es-CL" smtClean="0"/>
              <a:pPr/>
              <a:t>17-10-2012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2B036092-02EE-4FA7-A116-DFE278A0926D}" type="slidenum">
              <a:rPr lang="es-CL" smtClean="0"/>
              <a:pPr/>
              <a:t>‹#›</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24D68-4C2C-4A23-969F-157D30840A44}" type="datetimeFigureOut">
              <a:rPr lang="es-CL" smtClean="0"/>
              <a:pPr/>
              <a:t>17-10-2012</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036092-02EE-4FA7-A116-DFE278A0926D}" type="slidenum">
              <a:rPr lang="es-CL" smtClean="0"/>
              <a:pPr/>
              <a:t>‹#›</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smtClean="0"/>
              <a:t>SYSTEM OF TRUST IAB CHILE</a:t>
            </a:r>
            <a:br>
              <a:rPr lang="es-CL" dirty="0" smtClean="0"/>
            </a:br>
            <a:r>
              <a:rPr lang="es-CL" dirty="0" smtClean="0"/>
              <a:t>Global Summit IAB 2012</a:t>
            </a:r>
            <a:endParaRPr lang="es-CL" dirty="0"/>
          </a:p>
        </p:txBody>
      </p:sp>
      <p:sp>
        <p:nvSpPr>
          <p:cNvPr id="3" name="2 Subtítulo"/>
          <p:cNvSpPr>
            <a:spLocks noGrp="1"/>
          </p:cNvSpPr>
          <p:nvPr>
            <p:ph type="subTitle" idx="1"/>
          </p:nvPr>
        </p:nvSpPr>
        <p:spPr/>
        <p:txBody>
          <a:bodyPr>
            <a:normAutofit fontScale="55000" lnSpcReduction="20000"/>
          </a:bodyPr>
          <a:lstStyle/>
          <a:p>
            <a:pPr>
              <a:defRPr/>
            </a:pPr>
            <a:r>
              <a:rPr lang="es-CL" dirty="0"/>
              <a:t>THE FUTURE OF THE POLICY </a:t>
            </a:r>
          </a:p>
          <a:p>
            <a:pPr>
              <a:defRPr/>
            </a:pPr>
            <a:endParaRPr lang="es-CL" dirty="0"/>
          </a:p>
          <a:p>
            <a:pPr>
              <a:defRPr/>
            </a:pPr>
            <a:r>
              <a:rPr lang="es-CL" dirty="0" err="1"/>
              <a:t>Dealing</a:t>
            </a:r>
            <a:r>
              <a:rPr lang="es-CL" dirty="0"/>
              <a:t> </a:t>
            </a:r>
            <a:r>
              <a:rPr lang="es-CL" dirty="0" err="1"/>
              <a:t>with</a:t>
            </a:r>
            <a:r>
              <a:rPr lang="es-CL" dirty="0"/>
              <a:t> </a:t>
            </a:r>
            <a:r>
              <a:rPr lang="es-CL" dirty="0" err="1"/>
              <a:t>self-regulation</a:t>
            </a:r>
            <a:r>
              <a:rPr lang="es-CL" dirty="0"/>
              <a:t> </a:t>
            </a:r>
            <a:r>
              <a:rPr lang="es-CL" dirty="0" err="1"/>
              <a:t>worldwide</a:t>
            </a:r>
            <a:endParaRPr lang="es-CL" dirty="0"/>
          </a:p>
          <a:p>
            <a:pPr>
              <a:defRPr/>
            </a:pPr>
            <a:r>
              <a:rPr lang="es-CL" dirty="0"/>
              <a:t>Yerka Yukich</a:t>
            </a:r>
          </a:p>
          <a:p>
            <a:pPr>
              <a:defRPr/>
            </a:pPr>
            <a:r>
              <a:rPr lang="es-CL" dirty="0"/>
              <a:t>IAB  Chile General Manager</a:t>
            </a:r>
          </a:p>
          <a:p>
            <a:pPr>
              <a:defRPr/>
            </a:pPr>
            <a:r>
              <a:rPr lang="es-CL" dirty="0"/>
              <a:t> </a:t>
            </a:r>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err="1" smtClean="0"/>
              <a:t>Structure</a:t>
            </a:r>
            <a:endParaRPr lang="es-CL" dirty="0"/>
          </a:p>
        </p:txBody>
      </p:sp>
      <p:sp>
        <p:nvSpPr>
          <p:cNvPr id="3" name="2 Marcador de contenido"/>
          <p:cNvSpPr>
            <a:spLocks noGrp="1"/>
          </p:cNvSpPr>
          <p:nvPr>
            <p:ph idx="1"/>
          </p:nvPr>
        </p:nvSpPr>
        <p:spPr/>
        <p:txBody>
          <a:bodyPr/>
          <a:lstStyle/>
          <a:p>
            <a:pPr>
              <a:buFont typeface="Arial" charset="0"/>
              <a:buNone/>
            </a:pPr>
            <a:r>
              <a:rPr lang="es-CL" dirty="0" err="1" smtClean="0"/>
              <a:t>Tittle</a:t>
            </a:r>
            <a:r>
              <a:rPr lang="es-CL" dirty="0" smtClean="0"/>
              <a:t>  I	General Rules</a:t>
            </a:r>
          </a:p>
          <a:p>
            <a:pPr>
              <a:buFont typeface="Arial" charset="0"/>
              <a:buNone/>
            </a:pPr>
            <a:r>
              <a:rPr lang="es-CL" dirty="0" err="1" smtClean="0"/>
              <a:t>Tittle</a:t>
            </a:r>
            <a:r>
              <a:rPr lang="es-CL" dirty="0" smtClean="0"/>
              <a:t> II	Digital Marketing</a:t>
            </a:r>
          </a:p>
          <a:p>
            <a:pPr>
              <a:buFont typeface="Arial" charset="0"/>
              <a:buNone/>
            </a:pPr>
            <a:r>
              <a:rPr lang="es-CL" dirty="0" smtClean="0"/>
              <a:t>				General Rules</a:t>
            </a:r>
          </a:p>
          <a:p>
            <a:pPr>
              <a:buFont typeface="Arial" charset="0"/>
              <a:buNone/>
            </a:pPr>
            <a:r>
              <a:rPr lang="es-CL" dirty="0" smtClean="0"/>
              <a:t>				</a:t>
            </a:r>
            <a:r>
              <a:rPr lang="es-CL" dirty="0" err="1" smtClean="0"/>
              <a:t>Special</a:t>
            </a:r>
            <a:r>
              <a:rPr lang="es-CL" dirty="0" smtClean="0"/>
              <a:t> Rules</a:t>
            </a:r>
          </a:p>
          <a:p>
            <a:pPr>
              <a:buFont typeface="Arial" charset="0"/>
              <a:buNone/>
            </a:pPr>
            <a:r>
              <a:rPr lang="es-CL" dirty="0" err="1" smtClean="0"/>
              <a:t>Tittle</a:t>
            </a:r>
            <a:r>
              <a:rPr lang="es-CL" dirty="0" smtClean="0"/>
              <a:t> III	Personal Data </a:t>
            </a:r>
            <a:r>
              <a:rPr lang="es-CL" dirty="0" err="1" smtClean="0"/>
              <a:t>Processing</a:t>
            </a:r>
            <a:endParaRPr lang="es-CL" dirty="0" smtClean="0"/>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err="1" smtClean="0"/>
              <a:t>An</a:t>
            </a:r>
            <a:r>
              <a:rPr lang="es-CL" dirty="0" smtClean="0"/>
              <a:t> </a:t>
            </a:r>
            <a:r>
              <a:rPr lang="es-CL" dirty="0" err="1" smtClean="0"/>
              <a:t>Alternative</a:t>
            </a:r>
            <a:r>
              <a:rPr lang="es-CL" dirty="0" smtClean="0"/>
              <a:t>  </a:t>
            </a:r>
            <a:r>
              <a:rPr lang="es-CL" dirty="0" err="1" smtClean="0"/>
              <a:t>Resolution</a:t>
            </a:r>
            <a:r>
              <a:rPr lang="es-CL" dirty="0" smtClean="0"/>
              <a:t> </a:t>
            </a:r>
            <a:r>
              <a:rPr lang="es-CL" dirty="0" err="1" smtClean="0"/>
              <a:t>Mechanism</a:t>
            </a:r>
            <a:r>
              <a:rPr lang="es-CL" dirty="0" smtClean="0"/>
              <a:t> </a:t>
            </a:r>
            <a:r>
              <a:rPr lang="es-CL" dirty="0" err="1" smtClean="0"/>
              <a:t>for</a:t>
            </a:r>
            <a:r>
              <a:rPr lang="es-CL" dirty="0" smtClean="0"/>
              <a:t> </a:t>
            </a:r>
            <a:r>
              <a:rPr lang="es-CL" dirty="0" err="1" smtClean="0"/>
              <a:t>Disagreements</a:t>
            </a:r>
            <a:endParaRPr lang="es-CL" dirty="0"/>
          </a:p>
        </p:txBody>
      </p:sp>
      <p:sp>
        <p:nvSpPr>
          <p:cNvPr id="3" name="2 Marcador de contenido"/>
          <p:cNvSpPr>
            <a:spLocks noGrp="1"/>
          </p:cNvSpPr>
          <p:nvPr>
            <p:ph idx="1"/>
          </p:nvPr>
        </p:nvSpPr>
        <p:spPr/>
        <p:txBody>
          <a:bodyPr>
            <a:normAutofit fontScale="92500" lnSpcReduction="10000"/>
          </a:bodyPr>
          <a:lstStyle/>
          <a:p>
            <a:pPr>
              <a:defRPr/>
            </a:pPr>
            <a:r>
              <a:rPr lang="en-US" dirty="0"/>
              <a:t>Internal regulations that allow disputes arising from the infringement of the Code of Conduct to be solved out of court, and are an alternative to state regulations by being more simple, direct, efficient and economical for those who are involved.</a:t>
            </a:r>
          </a:p>
          <a:p>
            <a:pPr>
              <a:defRPr/>
            </a:pPr>
            <a:r>
              <a:rPr lang="en-US" dirty="0"/>
              <a:t>The intervention takes place in two stages: First the administration office of the IAB Chile System of Trust is involved and then, in a second step, the Ethical Committee of IAB Chile intervenes.</a:t>
            </a:r>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Trust </a:t>
            </a:r>
            <a:r>
              <a:rPr lang="es-CL" dirty="0" err="1" smtClean="0"/>
              <a:t>Seal</a:t>
            </a:r>
            <a:r>
              <a:rPr lang="es-CL" dirty="0" smtClean="0"/>
              <a:t> </a:t>
            </a:r>
            <a:endParaRPr lang="es-CL" dirty="0"/>
          </a:p>
        </p:txBody>
      </p:sp>
      <p:sp>
        <p:nvSpPr>
          <p:cNvPr id="3" name="2 Marcador de contenido"/>
          <p:cNvSpPr>
            <a:spLocks noGrp="1"/>
          </p:cNvSpPr>
          <p:nvPr>
            <p:ph idx="1"/>
          </p:nvPr>
        </p:nvSpPr>
        <p:spPr/>
        <p:txBody>
          <a:bodyPr/>
          <a:lstStyle/>
          <a:p>
            <a:pPr algn="just">
              <a:defRPr/>
            </a:pPr>
            <a:r>
              <a:rPr lang="en-US" dirty="0"/>
              <a:t>The members of IAB that undergo auditing by IAB Chile can draw on this reputational </a:t>
            </a:r>
            <a:r>
              <a:rPr lang="en-US" dirty="0" smtClean="0"/>
              <a:t>intermediary.</a:t>
            </a:r>
          </a:p>
          <a:p>
            <a:pPr algn="just">
              <a:defRPr/>
            </a:pPr>
            <a:r>
              <a:rPr lang="en-US" dirty="0" smtClean="0"/>
              <a:t>A </a:t>
            </a:r>
            <a:r>
              <a:rPr lang="en-US" dirty="0"/>
              <a:t>fast and accessible membership procedure, which is based on transparent and non-discriminatory practices, allows IAB Chile members to obtain the seal of confidence and lays down the conditions for its maintenance.</a:t>
            </a:r>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err="1" smtClean="0"/>
              <a:t>Next</a:t>
            </a:r>
            <a:r>
              <a:rPr lang="es-CL" dirty="0" smtClean="0"/>
              <a:t> </a:t>
            </a:r>
            <a:r>
              <a:rPr lang="es-CL" dirty="0" err="1" smtClean="0"/>
              <a:t>steps</a:t>
            </a:r>
            <a:endParaRPr lang="es-CL" dirty="0"/>
          </a:p>
        </p:txBody>
      </p:sp>
      <p:sp>
        <p:nvSpPr>
          <p:cNvPr id="3" name="2 Marcador de contenido"/>
          <p:cNvSpPr>
            <a:spLocks noGrp="1"/>
          </p:cNvSpPr>
          <p:nvPr>
            <p:ph idx="1"/>
          </p:nvPr>
        </p:nvSpPr>
        <p:spPr/>
        <p:txBody>
          <a:bodyPr/>
          <a:lstStyle/>
          <a:p>
            <a:r>
              <a:rPr lang="en-US" dirty="0" smtClean="0"/>
              <a:t>Institutional implementation of the System of Trust.</a:t>
            </a:r>
          </a:p>
          <a:p>
            <a:r>
              <a:rPr lang="en-US" dirty="0" smtClean="0"/>
              <a:t>Technical support for IAB Chile members.</a:t>
            </a:r>
          </a:p>
          <a:p>
            <a:r>
              <a:rPr lang="en-US" dirty="0" smtClean="0"/>
              <a:t>Explanatory handbook of the Code of Conduct.</a:t>
            </a:r>
          </a:p>
          <a:p>
            <a:r>
              <a:rPr lang="en-US" dirty="0" smtClean="0"/>
              <a:t>Meetings with IAB Chile Committees.</a:t>
            </a:r>
          </a:p>
          <a:p>
            <a:r>
              <a:rPr lang="en-US" dirty="0" smtClean="0"/>
              <a:t>Digital Day on the System of Trust.</a:t>
            </a:r>
          </a:p>
          <a:p>
            <a:r>
              <a:rPr lang="en-US" dirty="0" smtClean="0"/>
              <a:t>Coming into effect of the System of Trust.</a:t>
            </a:r>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smtClean="0"/>
              <a:t>SYSTEM OF TRUST IAB CHILE</a:t>
            </a:r>
            <a:br>
              <a:rPr lang="es-CL" dirty="0" smtClean="0"/>
            </a:br>
            <a:r>
              <a:rPr lang="es-CL" dirty="0" smtClean="0"/>
              <a:t>Global Summit IAB 2012</a:t>
            </a:r>
            <a:endParaRPr lang="es-CL" dirty="0"/>
          </a:p>
        </p:txBody>
      </p:sp>
      <p:sp>
        <p:nvSpPr>
          <p:cNvPr id="3" name="2 Subtítulo"/>
          <p:cNvSpPr>
            <a:spLocks noGrp="1"/>
          </p:cNvSpPr>
          <p:nvPr>
            <p:ph type="subTitle" idx="1"/>
          </p:nvPr>
        </p:nvSpPr>
        <p:spPr/>
        <p:txBody>
          <a:bodyPr>
            <a:normAutofit fontScale="55000" lnSpcReduction="20000"/>
          </a:bodyPr>
          <a:lstStyle/>
          <a:p>
            <a:pPr>
              <a:defRPr/>
            </a:pPr>
            <a:r>
              <a:rPr lang="es-CL" dirty="0"/>
              <a:t>THE FUTURE OF THE POLICY </a:t>
            </a:r>
          </a:p>
          <a:p>
            <a:pPr>
              <a:defRPr/>
            </a:pPr>
            <a:endParaRPr lang="es-CL" dirty="0"/>
          </a:p>
          <a:p>
            <a:pPr>
              <a:defRPr/>
            </a:pPr>
            <a:r>
              <a:rPr lang="es-CL" dirty="0" err="1"/>
              <a:t>Dealing</a:t>
            </a:r>
            <a:r>
              <a:rPr lang="es-CL" dirty="0"/>
              <a:t> </a:t>
            </a:r>
            <a:r>
              <a:rPr lang="es-CL" dirty="0" err="1"/>
              <a:t>with</a:t>
            </a:r>
            <a:r>
              <a:rPr lang="es-CL" dirty="0"/>
              <a:t> </a:t>
            </a:r>
            <a:r>
              <a:rPr lang="es-CL" dirty="0" err="1"/>
              <a:t>self-regulation</a:t>
            </a:r>
            <a:r>
              <a:rPr lang="es-CL" dirty="0"/>
              <a:t> </a:t>
            </a:r>
            <a:r>
              <a:rPr lang="es-CL" dirty="0" err="1"/>
              <a:t>worldwide</a:t>
            </a:r>
            <a:endParaRPr lang="es-CL" dirty="0"/>
          </a:p>
          <a:p>
            <a:pPr>
              <a:defRPr/>
            </a:pPr>
            <a:r>
              <a:rPr lang="es-CL" dirty="0"/>
              <a:t>Yerka Yukich</a:t>
            </a:r>
          </a:p>
          <a:p>
            <a:pPr>
              <a:defRPr/>
            </a:pPr>
            <a:r>
              <a:rPr lang="es-CL" dirty="0"/>
              <a:t>IAB  Chile General Manager</a:t>
            </a:r>
          </a:p>
          <a:p>
            <a:pPr>
              <a:defRPr/>
            </a:pPr>
            <a:r>
              <a:rPr lang="es-CL" dirty="0"/>
              <a:t> </a:t>
            </a:r>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Marcador de contenido 1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075" name="Título 1"/>
          <p:cNvSpPr>
            <a:spLocks noGrp="1"/>
          </p:cNvSpPr>
          <p:nvPr>
            <p:ph type="title"/>
          </p:nvPr>
        </p:nvSpPr>
        <p:spPr/>
        <p:txBody>
          <a:bodyPr/>
          <a:lstStyle/>
          <a:p>
            <a:r>
              <a:rPr lang="es-ES" smtClean="0"/>
              <a:t>IAB Chile</a:t>
            </a:r>
          </a:p>
        </p:txBody>
      </p:sp>
      <p:pic>
        <p:nvPicPr>
          <p:cNvPr id="3076" name="Picture 2" descr="iab_chile_letter"/>
          <p:cNvPicPr>
            <a:picLocks noChangeAspect="1" noChangeArrowheads="1"/>
          </p:cNvPicPr>
          <p:nvPr/>
        </p:nvPicPr>
        <p:blipFill>
          <a:blip r:embed="rId7" cstate="print"/>
          <a:srcRect/>
          <a:stretch>
            <a:fillRect/>
          </a:stretch>
        </p:blipFill>
        <p:spPr bwMode="auto">
          <a:xfrm>
            <a:off x="8145463" y="6042025"/>
            <a:ext cx="998537" cy="815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MISSION</a:t>
            </a:r>
            <a:endParaRPr lang="es-CL" dirty="0"/>
          </a:p>
        </p:txBody>
      </p:sp>
      <p:sp>
        <p:nvSpPr>
          <p:cNvPr id="3" name="2 Marcador de contenido"/>
          <p:cNvSpPr>
            <a:spLocks noGrp="1"/>
          </p:cNvSpPr>
          <p:nvPr>
            <p:ph idx="1"/>
          </p:nvPr>
        </p:nvSpPr>
        <p:spPr/>
        <p:txBody>
          <a:bodyPr/>
          <a:lstStyle/>
          <a:p>
            <a:r>
              <a:rPr lang="es-CL" dirty="0" smtClean="0"/>
              <a:t>To </a:t>
            </a:r>
            <a:r>
              <a:rPr lang="es-CL" dirty="0" err="1" smtClean="0"/>
              <a:t>promote</a:t>
            </a:r>
            <a:r>
              <a:rPr lang="es-CL" dirty="0" smtClean="0"/>
              <a:t> </a:t>
            </a:r>
            <a:r>
              <a:rPr lang="es-CL" dirty="0" err="1" smtClean="0"/>
              <a:t>the</a:t>
            </a:r>
            <a:r>
              <a:rPr lang="es-CL" dirty="0" smtClean="0"/>
              <a:t> </a:t>
            </a:r>
            <a:r>
              <a:rPr lang="es-CL" dirty="0" err="1" smtClean="0"/>
              <a:t>development</a:t>
            </a:r>
            <a:r>
              <a:rPr lang="es-CL" dirty="0" smtClean="0"/>
              <a:t> of digital media in Chile</a:t>
            </a:r>
          </a:p>
          <a:p>
            <a:r>
              <a:rPr lang="es-CL" dirty="0" err="1" smtClean="0"/>
              <a:t>We</a:t>
            </a:r>
            <a:r>
              <a:rPr lang="es-CL" dirty="0" smtClean="0"/>
              <a:t> </a:t>
            </a:r>
            <a:r>
              <a:rPr lang="es-CL" dirty="0" err="1" smtClean="0"/>
              <a:t>make</a:t>
            </a:r>
            <a:r>
              <a:rPr lang="es-CL" dirty="0" smtClean="0"/>
              <a:t> </a:t>
            </a:r>
            <a:r>
              <a:rPr lang="es-CL" dirty="0" err="1" smtClean="0"/>
              <a:t>great</a:t>
            </a:r>
            <a:r>
              <a:rPr lang="es-CL" dirty="0" smtClean="0"/>
              <a:t> </a:t>
            </a:r>
            <a:r>
              <a:rPr lang="es-CL" dirty="0" err="1" smtClean="0"/>
              <a:t>effort</a:t>
            </a:r>
            <a:r>
              <a:rPr lang="es-CL" dirty="0" smtClean="0"/>
              <a:t> </a:t>
            </a:r>
            <a:r>
              <a:rPr lang="es-CL" dirty="0" err="1" smtClean="0"/>
              <a:t>every</a:t>
            </a:r>
            <a:r>
              <a:rPr lang="es-CL" dirty="0" smtClean="0"/>
              <a:t> </a:t>
            </a:r>
            <a:r>
              <a:rPr lang="es-CL" dirty="0" err="1" smtClean="0"/>
              <a:t>day</a:t>
            </a:r>
            <a:r>
              <a:rPr lang="es-CL" dirty="0" smtClean="0"/>
              <a:t> to </a:t>
            </a:r>
            <a:r>
              <a:rPr lang="es-CL" dirty="0" err="1" smtClean="0"/>
              <a:t>carry</a:t>
            </a:r>
            <a:r>
              <a:rPr lang="es-CL" dirty="0" smtClean="0"/>
              <a:t> </a:t>
            </a:r>
            <a:r>
              <a:rPr lang="es-CL" dirty="0" err="1" smtClean="0"/>
              <a:t>out</a:t>
            </a:r>
            <a:r>
              <a:rPr lang="es-CL" dirty="0" smtClean="0"/>
              <a:t> </a:t>
            </a:r>
            <a:r>
              <a:rPr lang="es-CL" dirty="0" err="1" smtClean="0"/>
              <a:t>professional,specialized</a:t>
            </a:r>
            <a:r>
              <a:rPr lang="es-CL" dirty="0" smtClean="0"/>
              <a:t> and open </a:t>
            </a:r>
            <a:r>
              <a:rPr lang="es-CL" dirty="0" err="1" smtClean="0"/>
              <a:t>working</a:t>
            </a:r>
            <a:r>
              <a:rPr lang="es-CL" dirty="0" smtClean="0"/>
              <a:t> </a:t>
            </a:r>
          </a:p>
          <a:p>
            <a:pPr>
              <a:buFont typeface="Arial" charset="0"/>
              <a:buNone/>
            </a:pPr>
            <a:r>
              <a:rPr lang="en-US" dirty="0" smtClean="0"/>
              <a:t>	practices that are committed to the digital industry.</a:t>
            </a:r>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VISION</a:t>
            </a:r>
            <a:endParaRPr lang="es-CL" dirty="0"/>
          </a:p>
        </p:txBody>
      </p:sp>
      <p:sp>
        <p:nvSpPr>
          <p:cNvPr id="3" name="2 Marcador de contenido"/>
          <p:cNvSpPr>
            <a:spLocks noGrp="1"/>
          </p:cNvSpPr>
          <p:nvPr>
            <p:ph idx="1"/>
          </p:nvPr>
        </p:nvSpPr>
        <p:spPr/>
        <p:txBody>
          <a:bodyPr/>
          <a:lstStyle/>
          <a:p>
            <a:r>
              <a:rPr lang="en-US" dirty="0" smtClean="0"/>
              <a:t>Promotion and spreading of digital media in the local market through:</a:t>
            </a:r>
          </a:p>
          <a:p>
            <a:pPr lvl="1"/>
            <a:r>
              <a:rPr lang="en-US" dirty="0" smtClean="0"/>
              <a:t>Rationalization</a:t>
            </a:r>
          </a:p>
          <a:p>
            <a:pPr lvl="1"/>
            <a:r>
              <a:rPr lang="en-US" dirty="0" smtClean="0"/>
              <a:t>Development</a:t>
            </a:r>
          </a:p>
          <a:p>
            <a:pPr lvl="1"/>
            <a:r>
              <a:rPr lang="en-US" dirty="0"/>
              <a:t>E</a:t>
            </a:r>
            <a:r>
              <a:rPr lang="en-US" dirty="0" smtClean="0"/>
              <a:t>xpansion</a:t>
            </a:r>
          </a:p>
          <a:p>
            <a:pPr lvl="1"/>
            <a:r>
              <a:rPr lang="en-US" dirty="0" smtClean="0"/>
              <a:t>Industry Protection</a:t>
            </a:r>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Our Guiding Principles</a:t>
            </a:r>
            <a:endParaRPr lang="es-CL" dirty="0"/>
          </a:p>
        </p:txBody>
      </p:sp>
      <p:sp>
        <p:nvSpPr>
          <p:cNvPr id="3" name="2 Marcador de contenido"/>
          <p:cNvSpPr>
            <a:spLocks noGrp="1"/>
          </p:cNvSpPr>
          <p:nvPr>
            <p:ph idx="1"/>
          </p:nvPr>
        </p:nvSpPr>
        <p:spPr/>
        <p:txBody>
          <a:bodyPr/>
          <a:lstStyle/>
          <a:p>
            <a:r>
              <a:rPr lang="en-US" dirty="0" smtClean="0"/>
              <a:t>Transparency</a:t>
            </a:r>
          </a:p>
          <a:p>
            <a:r>
              <a:rPr lang="en-US" dirty="0" smtClean="0"/>
              <a:t>Collaborative work, national as well as international</a:t>
            </a:r>
          </a:p>
          <a:p>
            <a:r>
              <a:rPr lang="en-US" dirty="0" smtClean="0"/>
              <a:t>Creativity</a:t>
            </a:r>
          </a:p>
          <a:p>
            <a:r>
              <a:rPr lang="en-US" dirty="0" smtClean="0"/>
              <a:t>Member services</a:t>
            </a:r>
            <a:endParaRPr lang="es-CL" dirty="0" smtClean="0"/>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err="1" smtClean="0"/>
              <a:t>System</a:t>
            </a:r>
            <a:r>
              <a:rPr lang="es-CL" dirty="0" smtClean="0"/>
              <a:t> of Trust in </a:t>
            </a:r>
            <a:r>
              <a:rPr lang="es-CL" dirty="0" err="1" smtClean="0"/>
              <a:t>Context</a:t>
            </a:r>
            <a:endParaRPr lang="es-CL" dirty="0"/>
          </a:p>
        </p:txBody>
      </p:sp>
      <p:sp>
        <p:nvSpPr>
          <p:cNvPr id="3" name="2 Marcador de contenido"/>
          <p:cNvSpPr>
            <a:spLocks noGrp="1"/>
          </p:cNvSpPr>
          <p:nvPr>
            <p:ph idx="1"/>
          </p:nvPr>
        </p:nvSpPr>
        <p:spPr/>
        <p:txBody>
          <a:bodyPr>
            <a:normAutofit fontScale="92500" lnSpcReduction="10000"/>
          </a:bodyPr>
          <a:lstStyle/>
          <a:p>
            <a:pPr>
              <a:defRPr/>
            </a:pPr>
            <a:r>
              <a:rPr lang="en-US" dirty="0"/>
              <a:t>High internet penetration in Chile, turning it into the medium with the largest audience in the last five years.</a:t>
            </a:r>
          </a:p>
          <a:p>
            <a:pPr>
              <a:defRPr/>
            </a:pPr>
            <a:r>
              <a:rPr lang="en-US" dirty="0"/>
              <a:t>Investment in on-line advertising has grown by 96% over the last two years.</a:t>
            </a:r>
          </a:p>
          <a:p>
            <a:pPr>
              <a:defRPr/>
            </a:pPr>
            <a:r>
              <a:rPr lang="en-US" dirty="0"/>
              <a:t>Strong regulations in terms of personal data processing.</a:t>
            </a:r>
          </a:p>
          <a:p>
            <a:pPr>
              <a:defRPr/>
            </a:pPr>
            <a:r>
              <a:rPr lang="en-US" dirty="0"/>
              <a:t>Conviction that self-regulation can best protect the relation between the industry and the consumers/citizens.</a:t>
            </a:r>
            <a:endParaRPr lang="es-CL" dirty="0"/>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dirty="0" smtClean="0"/>
              <a:t>Why a System of Trust?</a:t>
            </a:r>
            <a:br>
              <a:rPr lang="en-US" dirty="0" smtClean="0"/>
            </a:br>
            <a:endParaRPr lang="es-CL" dirty="0"/>
          </a:p>
        </p:txBody>
      </p:sp>
      <p:sp>
        <p:nvSpPr>
          <p:cNvPr id="3" name="2 Marcador de contenido"/>
          <p:cNvSpPr>
            <a:spLocks noGrp="1"/>
          </p:cNvSpPr>
          <p:nvPr>
            <p:ph idx="1"/>
          </p:nvPr>
        </p:nvSpPr>
        <p:spPr/>
        <p:txBody>
          <a:bodyPr/>
          <a:lstStyle/>
          <a:p>
            <a:r>
              <a:rPr lang="en-US" dirty="0" smtClean="0"/>
              <a:t>To promote best practices among IAB members to support the industry’s growth.</a:t>
            </a:r>
          </a:p>
          <a:p>
            <a:r>
              <a:rPr lang="en-US" dirty="0" smtClean="0"/>
              <a:t>To increase confidence in digital media.</a:t>
            </a:r>
          </a:p>
          <a:p>
            <a:r>
              <a:rPr lang="en-US" dirty="0" smtClean="0"/>
              <a:t>To be a national reference for everything that’s digital. </a:t>
            </a:r>
          </a:p>
          <a:p>
            <a:r>
              <a:rPr lang="en-US" dirty="0" smtClean="0"/>
              <a:t>To protect the relationship between the industry and the customers/citizens.  </a:t>
            </a:r>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err="1" smtClean="0"/>
              <a:t>System</a:t>
            </a:r>
            <a:r>
              <a:rPr lang="es-CL" dirty="0" smtClean="0"/>
              <a:t> of Trust </a:t>
            </a:r>
            <a:r>
              <a:rPr lang="es-CL" dirty="0" err="1" smtClean="0"/>
              <a:t>Structure</a:t>
            </a:r>
            <a:endParaRPr lang="es-CL" dirty="0"/>
          </a:p>
        </p:txBody>
      </p:sp>
      <p:graphicFrame>
        <p:nvGraphicFramePr>
          <p:cNvPr id="3" name="Diagrama 1"/>
          <p:cNvGraphicFramePr/>
          <p:nvPr/>
        </p:nvGraphicFramePr>
        <p:xfrm>
          <a:off x="457200" y="1600200"/>
          <a:ext cx="8075613" cy="4205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iab_chile_letter"/>
          <p:cNvPicPr>
            <a:picLocks noChangeAspect="1" noChangeArrowheads="1"/>
          </p:cNvPicPr>
          <p:nvPr/>
        </p:nvPicPr>
        <p:blipFill>
          <a:blip r:embed="rId7"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err="1" smtClean="0"/>
              <a:t>Code</a:t>
            </a:r>
            <a:r>
              <a:rPr lang="es-CL" dirty="0" smtClean="0"/>
              <a:t> of </a:t>
            </a:r>
            <a:r>
              <a:rPr lang="es-CL" dirty="0" err="1" smtClean="0"/>
              <a:t>Conduct</a:t>
            </a:r>
            <a:endParaRPr lang="es-CL" dirty="0"/>
          </a:p>
        </p:txBody>
      </p:sp>
      <p:sp>
        <p:nvSpPr>
          <p:cNvPr id="3" name="2 Marcador de contenido"/>
          <p:cNvSpPr>
            <a:spLocks noGrp="1"/>
          </p:cNvSpPr>
          <p:nvPr>
            <p:ph idx="1"/>
          </p:nvPr>
        </p:nvSpPr>
        <p:spPr/>
        <p:txBody>
          <a:bodyPr/>
          <a:lstStyle/>
          <a:p>
            <a:r>
              <a:rPr lang="es-CL" dirty="0" smtClean="0"/>
              <a:t>IAB Chile </a:t>
            </a:r>
            <a:r>
              <a:rPr lang="es-CL" dirty="0" err="1" smtClean="0"/>
              <a:t>express</a:t>
            </a:r>
            <a:r>
              <a:rPr lang="es-CL" dirty="0" smtClean="0"/>
              <a:t> </a:t>
            </a:r>
            <a:r>
              <a:rPr lang="es-CL" dirty="0" err="1" smtClean="0"/>
              <a:t>their</a:t>
            </a:r>
            <a:r>
              <a:rPr lang="es-CL" dirty="0" smtClean="0"/>
              <a:t> </a:t>
            </a:r>
            <a:r>
              <a:rPr lang="es-CL" dirty="0" err="1" smtClean="0"/>
              <a:t>commitment</a:t>
            </a:r>
            <a:r>
              <a:rPr lang="es-CL" dirty="0" smtClean="0"/>
              <a:t> to </a:t>
            </a:r>
            <a:r>
              <a:rPr lang="es-CL" dirty="0" err="1" smtClean="0"/>
              <a:t>self-regulation</a:t>
            </a:r>
            <a:r>
              <a:rPr lang="es-CL" dirty="0" smtClean="0"/>
              <a:t> in </a:t>
            </a:r>
            <a:r>
              <a:rPr lang="es-CL" dirty="0" err="1" smtClean="0"/>
              <a:t>respect</a:t>
            </a:r>
            <a:r>
              <a:rPr lang="es-CL" dirty="0" smtClean="0"/>
              <a:t> of </a:t>
            </a:r>
            <a:r>
              <a:rPr lang="es-CL" dirty="0" err="1" smtClean="0"/>
              <a:t>the</a:t>
            </a:r>
            <a:r>
              <a:rPr lang="es-CL" dirty="0" smtClean="0"/>
              <a:t> digital marketing </a:t>
            </a:r>
            <a:r>
              <a:rPr lang="es-CL" dirty="0" err="1" smtClean="0"/>
              <a:t>services</a:t>
            </a:r>
            <a:r>
              <a:rPr lang="es-CL" dirty="0" smtClean="0"/>
              <a:t> </a:t>
            </a:r>
            <a:r>
              <a:rPr lang="es-CL" dirty="0" err="1" smtClean="0"/>
              <a:t>that</a:t>
            </a:r>
            <a:r>
              <a:rPr lang="es-CL" dirty="0" smtClean="0"/>
              <a:t> </a:t>
            </a:r>
            <a:r>
              <a:rPr lang="es-CL" dirty="0" err="1" smtClean="0"/>
              <a:t>they</a:t>
            </a:r>
            <a:r>
              <a:rPr lang="es-CL" dirty="0" smtClean="0"/>
              <a:t> </a:t>
            </a:r>
            <a:r>
              <a:rPr lang="es-CL" dirty="0" err="1" smtClean="0"/>
              <a:t>advertise</a:t>
            </a:r>
            <a:r>
              <a:rPr lang="es-CL" dirty="0" smtClean="0"/>
              <a:t> </a:t>
            </a:r>
            <a:r>
              <a:rPr lang="es-CL" dirty="0" err="1" smtClean="0"/>
              <a:t>via</a:t>
            </a:r>
            <a:r>
              <a:rPr lang="es-CL" dirty="0" smtClean="0"/>
              <a:t> internet, e-mail, </a:t>
            </a:r>
            <a:r>
              <a:rPr lang="es-CL" dirty="0" err="1" smtClean="0"/>
              <a:t>wireless</a:t>
            </a:r>
            <a:r>
              <a:rPr lang="es-CL" dirty="0" smtClean="0"/>
              <a:t> </a:t>
            </a:r>
            <a:r>
              <a:rPr lang="es-CL" dirty="0" err="1" smtClean="0"/>
              <a:t>technology</a:t>
            </a:r>
            <a:r>
              <a:rPr lang="es-CL" dirty="0" smtClean="0"/>
              <a:t>, </a:t>
            </a:r>
            <a:r>
              <a:rPr lang="es-CL" dirty="0" err="1" smtClean="0"/>
              <a:t>mobiles</a:t>
            </a:r>
            <a:r>
              <a:rPr lang="es-CL" dirty="0" smtClean="0"/>
              <a:t>, blogs, social </a:t>
            </a:r>
            <a:r>
              <a:rPr lang="es-CL" dirty="0" err="1" smtClean="0"/>
              <a:t>networks</a:t>
            </a:r>
            <a:r>
              <a:rPr lang="es-CL" dirty="0" smtClean="0"/>
              <a:t>, and of </a:t>
            </a:r>
            <a:r>
              <a:rPr lang="es-CL" dirty="0" err="1" smtClean="0"/>
              <a:t>the</a:t>
            </a:r>
            <a:r>
              <a:rPr lang="es-CL" dirty="0" smtClean="0"/>
              <a:t> personal data </a:t>
            </a:r>
            <a:r>
              <a:rPr lang="es-CL" dirty="0" err="1" smtClean="0"/>
              <a:t>processing</a:t>
            </a:r>
            <a:r>
              <a:rPr lang="es-CL" dirty="0" smtClean="0"/>
              <a:t> </a:t>
            </a:r>
            <a:r>
              <a:rPr lang="es-CL" dirty="0" err="1" smtClean="0"/>
              <a:t>their</a:t>
            </a:r>
            <a:r>
              <a:rPr lang="es-CL" dirty="0" smtClean="0"/>
              <a:t> </a:t>
            </a:r>
            <a:r>
              <a:rPr lang="es-CL" dirty="0" err="1" smtClean="0"/>
              <a:t>activity</a:t>
            </a:r>
            <a:r>
              <a:rPr lang="es-CL" dirty="0" smtClean="0"/>
              <a:t> </a:t>
            </a:r>
            <a:r>
              <a:rPr lang="es-CL" dirty="0" err="1" smtClean="0"/>
              <a:t>involves</a:t>
            </a:r>
            <a:r>
              <a:rPr lang="es-CL" dirty="0" smtClean="0"/>
              <a:t>.</a:t>
            </a:r>
          </a:p>
          <a:p>
            <a:r>
              <a:rPr lang="es-CL" dirty="0" err="1" smtClean="0"/>
              <a:t>Adherence</a:t>
            </a:r>
            <a:r>
              <a:rPr lang="es-CL" dirty="0" smtClean="0"/>
              <a:t> </a:t>
            </a:r>
            <a:r>
              <a:rPr lang="es-CL" dirty="0" err="1" smtClean="0"/>
              <a:t>is</a:t>
            </a:r>
            <a:r>
              <a:rPr lang="es-CL" dirty="0" smtClean="0"/>
              <a:t> </a:t>
            </a:r>
            <a:r>
              <a:rPr lang="en-US" dirty="0" smtClean="0"/>
              <a:t>binging</a:t>
            </a:r>
            <a:r>
              <a:rPr lang="es-CL" dirty="0" smtClean="0"/>
              <a:t> </a:t>
            </a:r>
            <a:r>
              <a:rPr lang="es-CL" dirty="0" err="1" smtClean="0"/>
              <a:t>for</a:t>
            </a:r>
            <a:r>
              <a:rPr lang="es-CL" dirty="0" smtClean="0"/>
              <a:t> </a:t>
            </a:r>
            <a:r>
              <a:rPr lang="es-CL" dirty="0" err="1" smtClean="0"/>
              <a:t>all</a:t>
            </a:r>
            <a:r>
              <a:rPr lang="es-CL" dirty="0" smtClean="0"/>
              <a:t> </a:t>
            </a:r>
            <a:r>
              <a:rPr lang="es-CL" dirty="0" err="1" smtClean="0"/>
              <a:t>partners</a:t>
            </a:r>
            <a:r>
              <a:rPr lang="es-CL" dirty="0" smtClean="0"/>
              <a:t> of IAB Chile.</a:t>
            </a:r>
          </a:p>
          <a:p>
            <a:endParaRPr lang="es-CL" dirty="0"/>
          </a:p>
        </p:txBody>
      </p:sp>
      <p:pic>
        <p:nvPicPr>
          <p:cNvPr id="4" name="Picture 2" descr="iab_chile_letter"/>
          <p:cNvPicPr>
            <a:picLocks noChangeAspect="1" noChangeArrowheads="1"/>
          </p:cNvPicPr>
          <p:nvPr/>
        </p:nvPicPr>
        <p:blipFill>
          <a:blip r:embed="rId2" cstate="print"/>
          <a:srcRect/>
          <a:stretch>
            <a:fillRect/>
          </a:stretch>
        </p:blipFill>
        <p:spPr bwMode="auto">
          <a:xfrm>
            <a:off x="7740650" y="5661025"/>
            <a:ext cx="1143000" cy="9334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480</Words>
  <Application>Microsoft Office PowerPoint</Application>
  <PresentationFormat>On-screen Show (4:3)</PresentationFormat>
  <Paragraphs>70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Tema de Office</vt:lpstr>
      <vt:lpstr>SYSTEM OF TRUST IAB CHILE Global Summit IAB 2012</vt:lpstr>
      <vt:lpstr>IAB Chile</vt:lpstr>
      <vt:lpstr>MISSION</vt:lpstr>
      <vt:lpstr>VISION</vt:lpstr>
      <vt:lpstr>Our Guiding Principles</vt:lpstr>
      <vt:lpstr>System of Trust in Context</vt:lpstr>
      <vt:lpstr>Why a System of Trust? </vt:lpstr>
      <vt:lpstr>System of Trust Structure</vt:lpstr>
      <vt:lpstr>Code of Conduct</vt:lpstr>
      <vt:lpstr>Structure</vt:lpstr>
      <vt:lpstr>An Alternative  Resolution Mechanism for Disagreements</vt:lpstr>
      <vt:lpstr>Trust Seal </vt:lpstr>
      <vt:lpstr>Next steps</vt:lpstr>
      <vt:lpstr>SYSTEM OF TRUST IAB CHILE Global Summit IAB 2012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OF TRUST IAB CHILE Global Summit IAB 2012</dc:title>
  <dc:creator>Yerka</dc:creator>
  <cp:lastModifiedBy>Shira Orbach</cp:lastModifiedBy>
  <cp:revision>4</cp:revision>
  <dcterms:created xsi:type="dcterms:W3CDTF">2012-09-25T16:42:49Z</dcterms:created>
  <dcterms:modified xsi:type="dcterms:W3CDTF">2012-10-17T14:58:42Z</dcterms:modified>
</cp:coreProperties>
</file>