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2" r:id="rId1"/>
    <p:sldMasterId id="2147483690" r:id="rId2"/>
    <p:sldMasterId id="2147483744" r:id="rId3"/>
  </p:sldMasterIdLst>
  <p:sldIdLst>
    <p:sldId id="256" r:id="rId4"/>
    <p:sldId id="257" r:id="rId5"/>
    <p:sldId id="258" r:id="rId6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DDA1-8C80-44B1-B96D-FA63870752E1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A477-6BC9-494F-9773-2F42242FC711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A062-E49F-4084-A2DE-F054FA5CAB14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5A72-EAEE-4A97-9837-5C89BE7EF6B1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A47F-F1A5-4997-B3A8-63FB592FB8C1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5A52-D856-4227-B9F4-DC643ED1D8A2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05F4-9538-4A9B-B710-334FB63DDAD8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BAE9-0F90-4614-888B-914BFE729822}" type="datetime1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E98-F156-47B6-9155-2D6947290CF4}" type="datetime1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19E-F4FE-48C3-83A0-49D66BE1FE46}" type="datetime1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0FC-E583-4131-B09F-48948C541F8D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9C62-6273-44B2-94AD-9321D093B537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A890-90ED-402B-A179-646C6CE90ABA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E35C-E041-4564-9CD5-F66D17B04AA4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0327-EE7B-4CEC-9075-59A13AC71DA6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62" y="608708"/>
            <a:ext cx="8805333" cy="7545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60262" y="1753195"/>
            <a:ext cx="8821965" cy="4335364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F06F24A-E9E5-42C7-8FC7-4E5558AE593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2 line 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1"/>
            <a:ext cx="8229600" cy="990600"/>
          </a:xfrm>
        </p:spPr>
        <p:txBody>
          <a:bodyPr/>
          <a:lstStyle>
            <a:lvl1pPr>
              <a:lnSpc>
                <a:spcPts val="3900"/>
              </a:lnSpc>
              <a:defRPr lang="en-US" dirty="0"/>
            </a:lvl1pPr>
          </a:lstStyle>
          <a:p>
            <a:r>
              <a:rPr lang="en-US" dirty="0" smtClean="0"/>
              <a:t>Click to edit Master title style that runs to two lines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17043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 baseline="0">
                <a:latin typeface="FuturaTOTMed"/>
                <a:cs typeface="FuturaTOTMed"/>
              </a:defRPr>
            </a:lvl1pPr>
          </a:lstStyle>
          <a:p>
            <a:fld id="{0E954015-E468-42C2-A044-A8E9BC12B0FC}" type="datetime1">
              <a:rPr lang="en-US" smtClean="0"/>
              <a:t>10/17/2012</a:t>
            </a:fld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55180"/>
            <a:ext cx="249936" cy="2499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391827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 baseline="0">
                <a:solidFill>
                  <a:schemeClr val="tx2">
                    <a:lumMod val="60000"/>
                    <a:lumOff val="4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5" y="1292913"/>
            <a:ext cx="8438320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52922" indent="-252922" algn="l" defTabSz="91406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36001"/>
            <a:ext cx="8834097" cy="76944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17043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 baseline="0">
                <a:latin typeface="FuturaTOTMed"/>
                <a:cs typeface="FuturaTOTMed"/>
              </a:defRPr>
            </a:lvl1pPr>
          </a:lstStyle>
          <a:p>
            <a:fld id="{B716023A-6F13-44E1-94BC-1CEC991F0876}" type="datetime1">
              <a:rPr lang="en-US" smtClean="0"/>
              <a:t>10/17/2012</a:t>
            </a:fld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55180"/>
            <a:ext cx="249936" cy="2499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391827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 baseline="0">
                <a:solidFill>
                  <a:schemeClr val="tx2">
                    <a:lumMod val="60000"/>
                    <a:lumOff val="4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0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tx2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D554573B-4C3D-4FC1-861E-B8E98D5E17DC}" type="datetime1">
              <a:rPr lang="en-US" smtClean="0"/>
              <a:t>10/17/2012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1376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0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7"/>
          <p:cNvSpPr>
            <a:spLocks noGrp="1"/>
          </p:cNvSpPr>
          <p:nvPr>
            <p:ph type="body" sz="quarter" idx="17"/>
          </p:nvPr>
        </p:nvSpPr>
        <p:spPr>
          <a:xfrm>
            <a:off x="6019800" y="2008529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0" indent="0"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15"/>
          </p:nvPr>
        </p:nvSpPr>
        <p:spPr>
          <a:xfrm>
            <a:off x="3316515" y="2002976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0" indent="0"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609600" y="2002368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0" indent="0">
              <a:spcAft>
                <a:spcPts val="240"/>
              </a:spcAft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val 2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1AD18250-7EFB-4A7C-858A-16EEC1703FEC}" type="datetime1">
              <a:rPr lang="en-US" smtClean="0"/>
              <a:t>10/17/2012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4584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09600" y="1600200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spcAft>
                <a:spcPts val="240"/>
              </a:spcAft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316515" y="1600808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6019800" y="1606361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82078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25E7-D792-4446-B011-65C5F8DCE4B6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nal Section Title Slide - HAS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547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2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>
            <a:spLocks noChangeAspect="1"/>
          </p:cNvSpPr>
          <p:nvPr/>
        </p:nvSpPr>
        <p:spPr>
          <a:xfrm>
            <a:off x="457200" y="6464154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1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19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800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 - No bullets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1887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 - No bullets - Super/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8670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 - No bullets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8017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146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35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9EAD-F63E-4A1A-88FF-143965C0FE7A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530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6158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826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8665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4459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2242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9786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6287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2560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0060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2605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6287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09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4E57-89C5-4C2E-B52C-8547DBA275CB}" type="datetime1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4404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053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740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2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0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 userDrawn="1"/>
        </p:nvSpPr>
        <p:spPr>
          <a:xfrm>
            <a:off x="457200" y="6455180"/>
            <a:ext cx="249936" cy="2499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0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4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2 Line 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2196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55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01DF-540C-4544-923F-74A8B1FA4649}" type="datetime1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846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64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0412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526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99D2E2-155C-43BA-9722-04DAAA43153E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39C0-BC3B-42CB-9B09-0BAA0423D502}" type="datetime1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E26E-418F-43D2-9017-48E0462EC5C4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1C0-B6ED-452E-912B-8DAE9DD9DCEC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34" Type="http://schemas.openxmlformats.org/officeDocument/2006/relationships/slideLayout" Target="../slideLayouts/slideLayout63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3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slideLayout" Target="../slideLayouts/slideLayout61.xml"/><Relationship Id="rId37" Type="http://schemas.openxmlformats.org/officeDocument/2006/relationships/image" Target="../media/image2.jpeg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36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slideLayout" Target="../slideLayouts/slideLayout60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Relationship Id="rId35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0672B-903C-42F7-94AA-F536915084D4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6174-2D88-4600-8CB9-57AE3937E3F0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20" r:id="rId12"/>
    <p:sldLayoutId id="2147483721" r:id="rId13"/>
    <p:sldLayoutId id="2147483722" r:id="rId14"/>
    <p:sldLayoutId id="2147483723" r:id="rId15"/>
    <p:sldLayoutId id="2147483673" r:id="rId16"/>
    <p:sldLayoutId id="2147483678" r:id="rId17"/>
    <p:sldLayoutId id="2147483686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gregv\Pictures\IAB\iab-logo.jpg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7924800" y="6358596"/>
            <a:ext cx="752147" cy="381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52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  <p:sldLayoutId id="2147483768" r:id="rId24"/>
    <p:sldLayoutId id="2147483769" r:id="rId25"/>
    <p:sldLayoutId id="2147483770" r:id="rId26"/>
    <p:sldLayoutId id="2147483771" r:id="rId27"/>
    <p:sldLayoutId id="2147483772" r:id="rId28"/>
    <p:sldLayoutId id="2147483773" r:id="rId29"/>
    <p:sldLayoutId id="2147483774" r:id="rId30"/>
    <p:sldLayoutId id="2147483775" r:id="rId31"/>
    <p:sldLayoutId id="2147483776" r:id="rId32"/>
    <p:sldLayoutId id="2147483777" r:id="rId33"/>
    <p:sldLayoutId id="2147483778" r:id="rId34"/>
    <p:sldLayoutId id="2147483779" r:id="rId3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uturaTOT"/>
          <a:ea typeface="+mj-ea"/>
          <a:cs typeface="FuturaTO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l"/>
        <a:defRPr sz="3200" b="1" i="0" kern="1200">
          <a:solidFill>
            <a:schemeClr val="tx1"/>
          </a:solidFill>
          <a:latin typeface="FuturaTOT"/>
          <a:ea typeface="+mn-ea"/>
          <a:cs typeface="FuturaTOTMe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Lucida Grande"/>
        <a:buChar char="●"/>
        <a:defRPr sz="2800" kern="1200">
          <a:solidFill>
            <a:schemeClr val="tx1"/>
          </a:solidFill>
          <a:latin typeface="FuturaTOTMed"/>
          <a:ea typeface="+mn-ea"/>
          <a:cs typeface="FuturaTOTMe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●"/>
        <a:defRPr sz="2400" kern="1200">
          <a:solidFill>
            <a:schemeClr val="tx1"/>
          </a:solidFill>
          <a:latin typeface="FuturaTOTMed"/>
          <a:ea typeface="+mn-ea"/>
          <a:cs typeface="FuturaTOTMed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11494"/>
            <a:ext cx="7772400" cy="707886"/>
          </a:xfrm>
        </p:spPr>
        <p:txBody>
          <a:bodyPr/>
          <a:lstStyle/>
          <a:p>
            <a:r>
              <a:rPr lang="en-US" dirty="0"/>
              <a:t>Grow Your </a:t>
            </a:r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301424"/>
            <a:ext cx="7772400" cy="1077218"/>
          </a:xfrm>
        </p:spPr>
        <p:txBody>
          <a:bodyPr/>
          <a:lstStyle/>
          <a:p>
            <a:r>
              <a:rPr lang="en-US" dirty="0" smtClean="0"/>
              <a:t>IAB </a:t>
            </a:r>
            <a:r>
              <a:rPr lang="en-US" dirty="0"/>
              <a:t>Certification and Training, Sponsored Dinners, Events, and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IAB GLOBAL SUMMIT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Streams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IAB GLOBAL SUMMIT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http://www.looktogive.com/wp-content/uploads/2010/10/BrandNewRevenueStre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02932"/>
            <a:ext cx="33147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90600" y="1828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Membership Dues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99617" y="172033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Conferences and Events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743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Professional Development &amp; Training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712732"/>
            <a:ext cx="295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Sponsored Research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308599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Compliance Programs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476479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Certification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548639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Centers of Excellence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Streams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IAB GLOBAL SUMMIT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http://www.looktogive.com/wp-content/uploads/2010/10/BrandNewRevenueStre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02932"/>
            <a:ext cx="33147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90600" y="1828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Membership Dues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99617" y="172033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Conferences and Events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743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Professional Development &amp; Training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712732"/>
            <a:ext cx="295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Sponsored Research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308599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Compliance Programs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476479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Certification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548639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Centers of Excellence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476479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Certification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1730" y="172640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Conferences and Events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2736548"/>
            <a:ext cx="320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Professional Development &amp; Training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2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AB Template and Tips 08-2011">
  <a:themeElements>
    <a:clrScheme name="IAB Colors 07-2011">
      <a:dk1>
        <a:sysClr val="windowText" lastClr="000000"/>
      </a:dk1>
      <a:lt1>
        <a:srgbClr val="FFFFFF"/>
      </a:lt1>
      <a:dk2>
        <a:srgbClr val="A5A5A5"/>
      </a:dk2>
      <a:lt2>
        <a:srgbClr val="FBEDBF"/>
      </a:lt2>
      <a:accent1>
        <a:srgbClr val="F8DE42"/>
      </a:accent1>
      <a:accent2>
        <a:srgbClr val="AB6447"/>
      </a:accent2>
      <a:accent3>
        <a:srgbClr val="1C908A"/>
      </a:accent3>
      <a:accent4>
        <a:srgbClr val="E20000"/>
      </a:accent4>
      <a:accent5>
        <a:srgbClr val="A7240E"/>
      </a:accent5>
      <a:accent6>
        <a:srgbClr val="030101"/>
      </a:accent6>
      <a:hlink>
        <a:srgbClr val="208C84"/>
      </a:hlink>
      <a:folHlink>
        <a:srgbClr val="CF8C63"/>
      </a:folHlink>
    </a:clrScheme>
    <a:fontScheme name="IAB Theme Fonts">
      <a:majorFont>
        <a:latin typeface="FuturaTOT"/>
        <a:ea typeface=""/>
        <a:cs typeface=""/>
      </a:majorFont>
      <a:minorFont>
        <a:latin typeface="FuturaTOTMed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172</TotalTime>
  <Words>73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 Theme</vt:lpstr>
      <vt:lpstr>Custom Design</vt:lpstr>
      <vt:lpstr>IAB Template and Tips 08-2011</vt:lpstr>
      <vt:lpstr>Grow Your Revenue</vt:lpstr>
      <vt:lpstr>Revenue Streams</vt:lpstr>
      <vt:lpstr>Revenue Streams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Dolan</dc:creator>
  <cp:lastModifiedBy>Shira Orbach</cp:lastModifiedBy>
  <cp:revision>6</cp:revision>
  <dcterms:created xsi:type="dcterms:W3CDTF">2012-09-28T17:25:03Z</dcterms:created>
  <dcterms:modified xsi:type="dcterms:W3CDTF">2012-10-17T14:49:02Z</dcterms:modified>
</cp:coreProperties>
</file>