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02" r:id="rId1"/>
    <p:sldMasterId id="2147483690" r:id="rId2"/>
    <p:sldMasterId id="2147483744" r:id="rId3"/>
  </p:sldMasterIdLst>
  <p:sldIdLst>
    <p:sldId id="256" r:id="rId4"/>
    <p:sldId id="257" r:id="rId5"/>
    <p:sldId id="258" r:id="rId6"/>
  </p:sldIdLst>
  <p:sldSz cx="9144000" cy="6858000" type="screen4x3"/>
  <p:notesSz cx="69977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EDDA1-8C80-44B1-B96D-FA63870752E1}" type="datetime1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CF9B-8455-4B85-B5D3-DBA61C99C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A477-6BC9-494F-9773-2F42242FC711}" type="datetime1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CF9B-8455-4B85-B5D3-DBA61C99C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A062-E49F-4084-A2DE-F054FA5CAB14}" type="datetime1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CF9B-8455-4B85-B5D3-DBA61C99C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25A72-EAEE-4A97-9837-5C89BE7EF6B1}" type="datetime1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B71A-696D-413A-B0B7-9C31EE3069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1A47F-F1A5-4997-B3A8-63FB592FB8C1}" type="datetime1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B71A-696D-413A-B0B7-9C31EE3069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55A52-D856-4227-B9F4-DC643ED1D8A2}" type="datetime1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B71A-696D-413A-B0B7-9C31EE3069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05F4-9538-4A9B-B710-334FB63DDAD8}" type="datetime1">
              <a:rPr lang="en-US" smtClean="0"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B71A-696D-413A-B0B7-9C31EE3069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8BAE9-0F90-4614-888B-914BFE729822}" type="datetime1">
              <a:rPr lang="en-US" smtClean="0"/>
              <a:t>10/17/2012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B71A-696D-413A-B0B7-9C31EE3069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0E98-F156-47B6-9155-2D6947290CF4}" type="datetime1">
              <a:rPr lang="en-US" smtClean="0"/>
              <a:t>10/17/2012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B71A-696D-413A-B0B7-9C31EE3069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D419E-F4FE-48C3-83A0-49D66BE1FE46}" type="datetime1">
              <a:rPr lang="en-US" smtClean="0"/>
              <a:t>10/17/2012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B71A-696D-413A-B0B7-9C31EE3069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7B0FC-E583-4131-B09F-48948C541F8D}" type="datetime1">
              <a:rPr lang="en-US" smtClean="0"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B71A-696D-413A-B0B7-9C31EE3069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39C62-6273-44B2-94AD-9321D093B537}" type="datetime1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CF9B-8455-4B85-B5D3-DBA61C99C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AA890-90ED-402B-A179-646C6CE90ABA}" type="datetime1">
              <a:rPr lang="en-US" smtClean="0"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B71A-696D-413A-B0B7-9C31EE3069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6E35C-E041-4564-9CD5-F66D17B04AA4}" type="datetime1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B71A-696D-413A-B0B7-9C31EE3069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60327-EE7B-4CEC-9075-59A13AC71DA6}" type="datetime1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B71A-696D-413A-B0B7-9C31EE3069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262" y="608708"/>
            <a:ext cx="8805333" cy="75455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60262" y="1753195"/>
            <a:ext cx="8821965" cy="4335364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7F06F24A-E9E5-42C7-8FC7-4E5558AE5937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 2 line Title with full page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822960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400050" indent="-400050">
              <a:buSzPct val="100000"/>
              <a:buFont typeface="Wingdings" pitchFamily="2" charset="2"/>
              <a:buChar char="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4801"/>
            <a:ext cx="8229600" cy="990600"/>
          </a:xfrm>
        </p:spPr>
        <p:txBody>
          <a:bodyPr/>
          <a:lstStyle>
            <a:lvl1pPr>
              <a:lnSpc>
                <a:spcPts val="3900"/>
              </a:lnSpc>
              <a:defRPr lang="en-US" dirty="0"/>
            </a:lvl1pPr>
          </a:lstStyle>
          <a:p>
            <a:r>
              <a:rPr lang="en-US" dirty="0" smtClean="0"/>
              <a:t>Click to edit Master title style that runs to two lines</a:t>
            </a:r>
            <a:endParaRPr lang="en-US" dirty="0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17043"/>
            <a:ext cx="1066800" cy="365125"/>
          </a:xfrm>
          <a:prstGeom prst="rect">
            <a:avLst/>
          </a:prstGeom>
        </p:spPr>
        <p:txBody>
          <a:bodyPr lIns="0" bIns="0" anchor="b" anchorCtr="0"/>
          <a:lstStyle>
            <a:lvl1pPr>
              <a:defRPr sz="1200" baseline="0">
                <a:latin typeface="FuturaTOTMed"/>
                <a:cs typeface="FuturaTOTMed"/>
              </a:defRPr>
            </a:lvl1pPr>
          </a:lstStyle>
          <a:p>
            <a:fld id="{0E954015-E468-42C2-A044-A8E9BC12B0FC}" type="datetime1">
              <a:rPr lang="en-US" smtClean="0"/>
              <a:t>10/17/2012</a:t>
            </a:fld>
            <a:endParaRPr lang="en-US" dirty="0"/>
          </a:p>
        </p:txBody>
      </p:sp>
      <p:sp>
        <p:nvSpPr>
          <p:cNvPr id="22" name="Oval 21"/>
          <p:cNvSpPr>
            <a:spLocks noChangeAspect="1"/>
          </p:cNvSpPr>
          <p:nvPr userDrawn="1"/>
        </p:nvSpPr>
        <p:spPr>
          <a:xfrm>
            <a:off x="457200" y="6455180"/>
            <a:ext cx="249936" cy="24993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391827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</p:spPr>
        <p:txBody>
          <a:bodyPr bIns="0" anchor="b" anchorCtr="0"/>
          <a:lstStyle>
            <a:lvl1pPr algn="ctr">
              <a:defRPr sz="1400" baseline="0">
                <a:solidFill>
                  <a:schemeClr val="tx2">
                    <a:lumMod val="60000"/>
                    <a:lumOff val="40000"/>
                  </a:schemeClr>
                </a:solidFill>
                <a:latin typeface="FuturaTOTMed"/>
                <a:cs typeface="FuturaTO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824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53585" y="1292913"/>
            <a:ext cx="8438320" cy="5095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52922" indent="-252922" algn="l" defTabSz="914068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811" y="136001"/>
            <a:ext cx="8834097" cy="76944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with 2 column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4443"/>
            <a:ext cx="8229600" cy="76944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400050" indent="-400050">
              <a:buSzPct val="100000"/>
              <a:buFont typeface="Wingdings" pitchFamily="2" charset="2"/>
              <a:buChar char="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idx="12"/>
          </p:nvPr>
        </p:nvSpPr>
        <p:spPr>
          <a:xfrm>
            <a:off x="4648200" y="1447800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400050" indent="-400050">
              <a:buSzPct val="100000"/>
              <a:buFont typeface="Wingdings" pitchFamily="2" charset="2"/>
              <a:buChar char="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17043"/>
            <a:ext cx="1066800" cy="365125"/>
          </a:xfrm>
          <a:prstGeom prst="rect">
            <a:avLst/>
          </a:prstGeom>
        </p:spPr>
        <p:txBody>
          <a:bodyPr lIns="0" bIns="0" anchor="b" anchorCtr="0"/>
          <a:lstStyle>
            <a:lvl1pPr>
              <a:defRPr sz="1200" baseline="0">
                <a:latin typeface="FuturaTOTMed"/>
                <a:cs typeface="FuturaTOTMed"/>
              </a:defRPr>
            </a:lvl1pPr>
          </a:lstStyle>
          <a:p>
            <a:fld id="{B716023A-6F13-44E1-94BC-1CEC991F0876}" type="datetime1">
              <a:rPr lang="en-US" smtClean="0"/>
              <a:t>10/17/2012</a:t>
            </a:fld>
            <a:endParaRPr lang="en-US" dirty="0"/>
          </a:p>
        </p:txBody>
      </p:sp>
      <p:sp>
        <p:nvSpPr>
          <p:cNvPr id="22" name="Oval 21"/>
          <p:cNvSpPr>
            <a:spLocks noChangeAspect="1"/>
          </p:cNvSpPr>
          <p:nvPr userDrawn="1"/>
        </p:nvSpPr>
        <p:spPr>
          <a:xfrm>
            <a:off x="457200" y="6455180"/>
            <a:ext cx="249936" cy="24993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391827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</p:spPr>
        <p:txBody>
          <a:bodyPr bIns="0" anchor="b" anchorCtr="0"/>
          <a:lstStyle>
            <a:lvl1pPr algn="ctr">
              <a:defRPr sz="1400" baseline="0">
                <a:solidFill>
                  <a:schemeClr val="tx2">
                    <a:lumMod val="60000"/>
                    <a:lumOff val="40000"/>
                  </a:schemeClr>
                </a:solidFill>
                <a:latin typeface="FuturaTOTMed"/>
                <a:cs typeface="FuturaTO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608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511494"/>
            <a:ext cx="7772400" cy="707886"/>
          </a:xfrm>
        </p:spPr>
        <p:txBody>
          <a:bodyPr>
            <a:sp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301424"/>
            <a:ext cx="7772400" cy="584776"/>
          </a:xfrm>
        </p:spPr>
        <p:txBody>
          <a:bodyPr wrap="square">
            <a:spAutoFit/>
          </a:bodyPr>
          <a:lstStyle>
            <a:lvl1pPr marL="0" indent="0" algn="ct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FuturaTOTMed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2133600"/>
            <a:ext cx="7772400" cy="461665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2400" b="1" i="0" baseline="0">
                <a:solidFill>
                  <a:schemeClr val="tx2"/>
                </a:solidFill>
                <a:latin typeface="FuturaTOTMed"/>
              </a:defRPr>
            </a:lvl1pPr>
          </a:lstStyle>
          <a:p>
            <a:pPr lvl="0"/>
            <a:r>
              <a:rPr lang="en-US" dirty="0" smtClean="0"/>
              <a:t>Click to Add Super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439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 userDrawn="1"/>
        </p:nvSpPr>
        <p:spPr>
          <a:xfrm>
            <a:off x="457200" y="6477851"/>
            <a:ext cx="249936" cy="249934"/>
          </a:xfrm>
          <a:prstGeom prst="ellipse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</p:spPr>
        <p:txBody>
          <a:bodyPr bIns="0" anchor="b" anchorCtr="0"/>
          <a:lstStyle>
            <a:lvl1pPr algn="ctr">
              <a:defRPr sz="1400">
                <a:solidFill>
                  <a:schemeClr val="accent4"/>
                </a:solidFill>
                <a:latin typeface="FuturaTOTMed"/>
                <a:cs typeface="FuturaTOT"/>
              </a:defRPr>
            </a:lvl1pPr>
          </a:lstStyle>
          <a:p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24600"/>
            <a:ext cx="1066800" cy="365125"/>
          </a:xfrm>
          <a:prstGeom prst="rect">
            <a:avLst/>
          </a:prstGeom>
        </p:spPr>
        <p:txBody>
          <a:bodyPr lIns="0" bIns="0" anchor="b" anchorCtr="0"/>
          <a:lstStyle>
            <a:lvl1pPr>
              <a:defRPr sz="1200">
                <a:latin typeface="FuturaTOTMed"/>
                <a:cs typeface="FuturaTOTMed"/>
              </a:defRPr>
            </a:lvl1pPr>
          </a:lstStyle>
          <a:p>
            <a:fld id="{D554573B-4C3D-4FC1-861E-B8E98D5E17DC}" type="datetime1">
              <a:rPr lang="en-US" smtClean="0"/>
              <a:t>10/17/2012</a:t>
            </a:fld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1376" y="6409735"/>
            <a:ext cx="368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5020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Placeholder 27"/>
          <p:cNvSpPr>
            <a:spLocks noGrp="1"/>
          </p:cNvSpPr>
          <p:nvPr>
            <p:ph type="body" sz="quarter" idx="17"/>
          </p:nvPr>
        </p:nvSpPr>
        <p:spPr>
          <a:xfrm>
            <a:off x="6019800" y="2008529"/>
            <a:ext cx="2514600" cy="414754"/>
          </a:xfr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lvl1pPr marL="0" indent="0">
              <a:buFontTx/>
              <a:buNone/>
              <a:defRPr sz="2000" b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Text Placeholder 27"/>
          <p:cNvSpPr>
            <a:spLocks noGrp="1"/>
          </p:cNvSpPr>
          <p:nvPr>
            <p:ph type="body" sz="quarter" idx="15"/>
          </p:nvPr>
        </p:nvSpPr>
        <p:spPr>
          <a:xfrm>
            <a:off x="3316515" y="2002976"/>
            <a:ext cx="2514600" cy="414754"/>
          </a:xfr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>
            <a:spAutoFit/>
          </a:bodyPr>
          <a:lstStyle>
            <a:lvl1pPr marL="0" indent="0">
              <a:buFontTx/>
              <a:buNone/>
              <a:defRPr sz="2000" b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3"/>
          </p:nvPr>
        </p:nvSpPr>
        <p:spPr>
          <a:xfrm>
            <a:off x="609600" y="2002368"/>
            <a:ext cx="2514600" cy="414754"/>
          </a:xfr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>
            <a:spAutoFit/>
          </a:bodyPr>
          <a:lstStyle>
            <a:lvl1pPr marL="0" indent="0">
              <a:spcAft>
                <a:spcPts val="240"/>
              </a:spcAft>
              <a:buFontTx/>
              <a:buNone/>
              <a:defRPr sz="2000" b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Oval 2"/>
          <p:cNvSpPr>
            <a:spLocks noChangeAspect="1"/>
          </p:cNvSpPr>
          <p:nvPr userDrawn="1"/>
        </p:nvSpPr>
        <p:spPr>
          <a:xfrm>
            <a:off x="457200" y="6477851"/>
            <a:ext cx="249936" cy="249934"/>
          </a:xfrm>
          <a:prstGeom prst="ellipse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</p:spPr>
        <p:txBody>
          <a:bodyPr bIns="0" anchor="b" anchorCtr="0"/>
          <a:lstStyle>
            <a:lvl1pPr algn="ctr">
              <a:defRPr sz="1400">
                <a:solidFill>
                  <a:schemeClr val="accent4"/>
                </a:solidFill>
                <a:latin typeface="FuturaTOTMed"/>
                <a:cs typeface="FuturaTOT"/>
              </a:defRPr>
            </a:lvl1pPr>
          </a:lstStyle>
          <a:p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24600"/>
            <a:ext cx="1066800" cy="365125"/>
          </a:xfrm>
          <a:prstGeom prst="rect">
            <a:avLst/>
          </a:prstGeom>
        </p:spPr>
        <p:txBody>
          <a:bodyPr lIns="0" bIns="0" anchor="b" anchorCtr="0"/>
          <a:lstStyle>
            <a:lvl1pPr>
              <a:defRPr sz="1200">
                <a:latin typeface="FuturaTOTMed"/>
                <a:cs typeface="FuturaTOTMed"/>
              </a:defRPr>
            </a:lvl1pPr>
          </a:lstStyle>
          <a:p>
            <a:fld id="{1AD18250-7EFB-4A7C-858A-16EEC1703FEC}" type="datetime1">
              <a:rPr lang="en-US" smtClean="0"/>
              <a:t>10/17/2012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4584" y="6409735"/>
            <a:ext cx="368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accent4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6" name="Text Placeholder 25"/>
          <p:cNvSpPr>
            <a:spLocks noGrp="1"/>
          </p:cNvSpPr>
          <p:nvPr>
            <p:ph type="body" sz="quarter" idx="12"/>
          </p:nvPr>
        </p:nvSpPr>
        <p:spPr>
          <a:xfrm>
            <a:off x="609600" y="1600200"/>
            <a:ext cx="2514600" cy="400110"/>
          </a:xfrm>
          <a:solidFill>
            <a:schemeClr val="tx1"/>
          </a:solidFill>
          <a:ln>
            <a:noFill/>
          </a:ln>
        </p:spPr>
        <p:txBody>
          <a:bodyPr>
            <a:noAutofit/>
          </a:bodyPr>
          <a:lstStyle>
            <a:lvl1pPr marL="0" indent="0">
              <a:spcAft>
                <a:spcPts val="240"/>
              </a:spcAft>
              <a:buFontTx/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4"/>
          </p:nvPr>
        </p:nvSpPr>
        <p:spPr>
          <a:xfrm>
            <a:off x="3316515" y="1600808"/>
            <a:ext cx="2514600" cy="400110"/>
          </a:xfrm>
          <a:solidFill>
            <a:schemeClr val="tx1"/>
          </a:solidFill>
          <a:ln>
            <a:noFill/>
          </a:ln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33" name="Text Placeholder 25"/>
          <p:cNvSpPr>
            <a:spLocks noGrp="1"/>
          </p:cNvSpPr>
          <p:nvPr>
            <p:ph type="body" sz="quarter" idx="16"/>
          </p:nvPr>
        </p:nvSpPr>
        <p:spPr>
          <a:xfrm>
            <a:off x="6019800" y="1606361"/>
            <a:ext cx="2514600" cy="400110"/>
          </a:xfrm>
          <a:solidFill>
            <a:schemeClr val="tx1"/>
          </a:solidFill>
          <a:ln>
            <a:noFill/>
          </a:ln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820780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25E7-D792-4446-B011-65C5F8DCE4B6}" type="datetime1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CF9B-8455-4B85-B5D3-DBA61C99C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ternal Section Title Slide - HAS NO PAGE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511494"/>
            <a:ext cx="7772400" cy="707886"/>
          </a:xfrm>
        </p:spPr>
        <p:txBody>
          <a:bodyPr>
            <a:sp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301424"/>
            <a:ext cx="7772400" cy="584776"/>
          </a:xfrm>
        </p:spPr>
        <p:txBody>
          <a:bodyPr wrap="square">
            <a:spAutoFit/>
          </a:bodyPr>
          <a:lstStyle>
            <a:lvl1pPr marL="0" indent="0" algn="ct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FuturaTOTMed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2133600"/>
            <a:ext cx="7772400" cy="461665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2400" b="1" i="0" baseline="0">
                <a:solidFill>
                  <a:schemeClr val="accent4"/>
                </a:solidFill>
                <a:latin typeface="FuturaTOTMed"/>
              </a:defRPr>
            </a:lvl1pPr>
          </a:lstStyle>
          <a:p>
            <a:pPr lvl="0"/>
            <a:r>
              <a:rPr lang="en-US" dirty="0" smtClean="0"/>
              <a:t>Click to Add Super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43963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511494"/>
            <a:ext cx="7772400" cy="707886"/>
          </a:xfrm>
        </p:spPr>
        <p:txBody>
          <a:bodyPr>
            <a:sp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301424"/>
            <a:ext cx="7772400" cy="584776"/>
          </a:xfrm>
        </p:spPr>
        <p:txBody>
          <a:bodyPr wrap="square">
            <a:spAutoFit/>
          </a:bodyPr>
          <a:lstStyle>
            <a:lvl1pPr marL="0" indent="0" algn="ct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FuturaTOTMed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2133600"/>
            <a:ext cx="7772400" cy="461665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2400" b="1" i="0" baseline="0">
                <a:solidFill>
                  <a:schemeClr val="accent4"/>
                </a:solidFill>
                <a:latin typeface="FuturaTOTMed"/>
              </a:defRPr>
            </a:lvl1pPr>
          </a:lstStyle>
          <a:p>
            <a:pPr lvl="0"/>
            <a:r>
              <a:rPr lang="en-US" dirty="0" smtClean="0"/>
              <a:t>Click to Add Super Title</a:t>
            </a:r>
            <a:endParaRPr lang="en-US" dirty="0"/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6547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202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per/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>
            <a:spLocks noChangeAspect="1"/>
          </p:cNvSpPr>
          <p:nvPr/>
        </p:nvSpPr>
        <p:spPr>
          <a:xfrm>
            <a:off x="457200" y="6464154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1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384610" y="168238"/>
            <a:ext cx="4343400" cy="461665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dirty="0" smtClean="0"/>
              <a:t>Click to edit super title style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73190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 Lin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441"/>
            <a:ext cx="8229600" cy="1118255"/>
          </a:xfrm>
        </p:spPr>
        <p:txBody>
          <a:bodyPr/>
          <a:lstStyle>
            <a:lvl1pPr>
              <a:lnSpc>
                <a:spcPts val="4000"/>
              </a:lnSpc>
              <a:defRPr sz="4200" baseline="0"/>
            </a:lvl1pPr>
          </a:lstStyle>
          <a:p>
            <a:r>
              <a:rPr lang="en-US" dirty="0" smtClean="0"/>
              <a:t>Click to edit Master title style </a:t>
            </a:r>
            <a:br>
              <a:rPr lang="en-US" dirty="0" smtClean="0"/>
            </a:br>
            <a:r>
              <a:rPr lang="en-US" dirty="0" smtClean="0"/>
              <a:t>2 line title</a:t>
            </a:r>
            <a:endParaRPr lang="en-US" dirty="0"/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938004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 - No bullets -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447800"/>
            <a:ext cx="4038600" cy="4708981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1200"/>
              </a:spcAft>
              <a:buFontTx/>
              <a:buNone/>
              <a:defRPr sz="1800" b="0" baseline="0">
                <a:latin typeface="FuturaTOTMed" pitchFamily="82" charset="0"/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/>
            </a:lvl3pPr>
            <a:lvl4pPr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tincidunt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tortor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Donec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nonummy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enim</a:t>
            </a:r>
            <a:r>
              <a:rPr lang="en-US" sz="2000" dirty="0" smtClean="0">
                <a:latin typeface="FuturaTOTMed" pitchFamily="82" charset="0"/>
              </a:rPr>
              <a:t> in </a:t>
            </a:r>
            <a:r>
              <a:rPr lang="en-US" sz="2000" dirty="0" err="1" smtClean="0">
                <a:latin typeface="FuturaTOTMed" pitchFamily="82" charset="0"/>
              </a:rPr>
              <a:t>lacinia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pulvinar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tellus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scelerisque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, ac </a:t>
            </a:r>
            <a:r>
              <a:rPr lang="en-US" sz="2000" dirty="0" err="1" smtClean="0">
                <a:latin typeface="FuturaTOTMed" pitchFamily="82" charset="0"/>
              </a:rPr>
              <a:t>posuere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libero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urna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eget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endParaRPr lang="en-US" sz="2000" dirty="0" smtClean="0">
              <a:latin typeface="FuturaTOTMed" pitchFamily="82" charset="0"/>
              <a:cs typeface="FuturaTOT"/>
            </a:endParaRP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4648200" y="1447800"/>
            <a:ext cx="4038600" cy="4708981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>
            <a:lvl1pPr marL="0" indent="0">
              <a:spcBef>
                <a:spcPts val="0"/>
              </a:spcBef>
              <a:spcAft>
                <a:spcPts val="300"/>
              </a:spcAft>
              <a:buFontTx/>
              <a:buNone/>
              <a:defRPr sz="1800" b="0">
                <a:latin typeface="FuturaTOTMed" pitchFamily="82" charset="0"/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/>
            </a:lvl3pPr>
            <a:lvl4pPr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tincidunt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tortor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Donec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nonummy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enim</a:t>
            </a:r>
            <a:r>
              <a:rPr lang="en-US" sz="2000" dirty="0" smtClean="0">
                <a:latin typeface="FuturaTOTMed" pitchFamily="82" charset="0"/>
              </a:rPr>
              <a:t> in </a:t>
            </a:r>
            <a:r>
              <a:rPr lang="en-US" sz="2000" dirty="0" err="1" smtClean="0">
                <a:latin typeface="FuturaTOTMed" pitchFamily="82" charset="0"/>
              </a:rPr>
              <a:t>lacinia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pulvinar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tellus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scelerisque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, ac </a:t>
            </a:r>
            <a:r>
              <a:rPr lang="en-US" sz="2000" dirty="0" err="1" smtClean="0">
                <a:latin typeface="FuturaTOTMed" pitchFamily="82" charset="0"/>
              </a:rPr>
              <a:t>posuere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libero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urna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eget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endParaRPr lang="en-US" sz="2000" dirty="0" smtClean="0">
              <a:latin typeface="FuturaTOTMed" pitchFamily="82" charset="0"/>
              <a:cs typeface="FuturaTOT"/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918878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 - No bullets - Super/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/>
          <p:cNvSpPr>
            <a:spLocks noChangeAspect="1"/>
          </p:cNvSpPr>
          <p:nvPr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2384610" y="168238"/>
            <a:ext cx="4343400" cy="461665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dirty="0" smtClean="0"/>
              <a:t>Click to edit super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447800"/>
            <a:ext cx="4038600" cy="4708981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1200"/>
              </a:spcAft>
              <a:buFontTx/>
              <a:buNone/>
              <a:defRPr sz="1800" b="0" baseline="0">
                <a:latin typeface="FuturaTOTMed" pitchFamily="82" charset="0"/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/>
            </a:lvl3pPr>
            <a:lvl4pPr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tincidunt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tortor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Donec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nonummy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enim</a:t>
            </a:r>
            <a:r>
              <a:rPr lang="en-US" sz="2000" dirty="0" smtClean="0">
                <a:latin typeface="FuturaTOTMed" pitchFamily="82" charset="0"/>
              </a:rPr>
              <a:t> in </a:t>
            </a:r>
            <a:r>
              <a:rPr lang="en-US" sz="2000" dirty="0" err="1" smtClean="0">
                <a:latin typeface="FuturaTOTMed" pitchFamily="82" charset="0"/>
              </a:rPr>
              <a:t>lacinia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pulvinar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tellus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scelerisque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, ac </a:t>
            </a:r>
            <a:r>
              <a:rPr lang="en-US" sz="2000" dirty="0" err="1" smtClean="0">
                <a:latin typeface="FuturaTOTMed" pitchFamily="82" charset="0"/>
              </a:rPr>
              <a:t>posuere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libero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urna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eget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endParaRPr lang="en-US" sz="2000" dirty="0" smtClean="0">
              <a:latin typeface="FuturaTOTMed" pitchFamily="82" charset="0"/>
              <a:cs typeface="FuturaTOT"/>
            </a:endParaRP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4648200" y="1447800"/>
            <a:ext cx="4038600" cy="4708981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>
            <a:lvl1pPr marL="0" indent="0">
              <a:spcBef>
                <a:spcPts val="0"/>
              </a:spcBef>
              <a:spcAft>
                <a:spcPts val="300"/>
              </a:spcAft>
              <a:buFontTx/>
              <a:buNone/>
              <a:defRPr sz="1800" b="0">
                <a:latin typeface="FuturaTOTMed" pitchFamily="82" charset="0"/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/>
            </a:lvl3pPr>
            <a:lvl4pPr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tincidunt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tortor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Donec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nonummy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enim</a:t>
            </a:r>
            <a:r>
              <a:rPr lang="en-US" sz="2000" dirty="0" smtClean="0">
                <a:latin typeface="FuturaTOTMed" pitchFamily="82" charset="0"/>
              </a:rPr>
              <a:t> in </a:t>
            </a:r>
            <a:r>
              <a:rPr lang="en-US" sz="2000" dirty="0" err="1" smtClean="0">
                <a:latin typeface="FuturaTOTMed" pitchFamily="82" charset="0"/>
              </a:rPr>
              <a:t>lacinia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pulvinar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tellus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scelerisque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, ac </a:t>
            </a:r>
            <a:r>
              <a:rPr lang="en-US" sz="2000" dirty="0" err="1" smtClean="0">
                <a:latin typeface="FuturaTOTMed" pitchFamily="82" charset="0"/>
              </a:rPr>
              <a:t>posuere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libero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urna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eget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endParaRPr lang="en-US" sz="2000" dirty="0" smtClean="0">
              <a:latin typeface="FuturaTOTMed" pitchFamily="82" charset="0"/>
              <a:cs typeface="FuturaTOT"/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186700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 - No bullets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/>
          <p:cNvSpPr>
            <a:spLocks noChangeAspect="1"/>
          </p:cNvSpPr>
          <p:nvPr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441"/>
            <a:ext cx="8229600" cy="1118255"/>
          </a:xfrm>
        </p:spPr>
        <p:txBody>
          <a:bodyPr/>
          <a:lstStyle>
            <a:lvl1pPr>
              <a:lnSpc>
                <a:spcPts val="4000"/>
              </a:lnSpc>
              <a:defRPr sz="4200" baseline="0"/>
            </a:lvl1pPr>
          </a:lstStyle>
          <a:p>
            <a:r>
              <a:rPr lang="en-US" dirty="0" smtClean="0"/>
              <a:t>Click to edit Master title style </a:t>
            </a:r>
            <a:br>
              <a:rPr lang="en-US" dirty="0" smtClean="0"/>
            </a:br>
            <a:r>
              <a:rPr lang="en-US" dirty="0" smtClean="0"/>
              <a:t>2 line title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447800"/>
            <a:ext cx="4038600" cy="4708981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1200"/>
              </a:spcAft>
              <a:buFontTx/>
              <a:buNone/>
              <a:defRPr sz="1800" b="0" baseline="0">
                <a:latin typeface="FuturaTOTMed" pitchFamily="82" charset="0"/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/>
            </a:lvl3pPr>
            <a:lvl4pPr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tincidunt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tortor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Donec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nonummy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enim</a:t>
            </a:r>
            <a:r>
              <a:rPr lang="en-US" sz="2000" dirty="0" smtClean="0">
                <a:latin typeface="FuturaTOTMed" pitchFamily="82" charset="0"/>
              </a:rPr>
              <a:t> in </a:t>
            </a:r>
            <a:r>
              <a:rPr lang="en-US" sz="2000" dirty="0" err="1" smtClean="0">
                <a:latin typeface="FuturaTOTMed" pitchFamily="82" charset="0"/>
              </a:rPr>
              <a:t>lacinia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pulvinar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tellus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scelerisque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, ac </a:t>
            </a:r>
            <a:r>
              <a:rPr lang="en-US" sz="2000" dirty="0" err="1" smtClean="0">
                <a:latin typeface="FuturaTOTMed" pitchFamily="82" charset="0"/>
              </a:rPr>
              <a:t>posuere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libero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urna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eget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endParaRPr lang="en-US" sz="2000" dirty="0" smtClean="0">
              <a:latin typeface="FuturaTOTMed" pitchFamily="82" charset="0"/>
              <a:cs typeface="FuturaTOT"/>
            </a:endParaRP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4648200" y="1447800"/>
            <a:ext cx="4038600" cy="4708981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>
            <a:lvl1pPr marL="0" indent="0">
              <a:spcBef>
                <a:spcPts val="0"/>
              </a:spcBef>
              <a:spcAft>
                <a:spcPts val="300"/>
              </a:spcAft>
              <a:buFontTx/>
              <a:buNone/>
              <a:defRPr sz="1800" b="0">
                <a:latin typeface="FuturaTOTMed" pitchFamily="82" charset="0"/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/>
            </a:lvl3pPr>
            <a:lvl4pPr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tincidunt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tortor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Donec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nonummy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enim</a:t>
            </a:r>
            <a:r>
              <a:rPr lang="en-US" sz="2000" dirty="0" smtClean="0">
                <a:latin typeface="FuturaTOTMed" pitchFamily="82" charset="0"/>
              </a:rPr>
              <a:t> in </a:t>
            </a:r>
            <a:r>
              <a:rPr lang="en-US" sz="2000" dirty="0" err="1" smtClean="0">
                <a:latin typeface="FuturaTOTMed" pitchFamily="82" charset="0"/>
              </a:rPr>
              <a:t>lacinia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pulvinar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tellus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scelerisque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, ac </a:t>
            </a:r>
            <a:r>
              <a:rPr lang="en-US" sz="2000" dirty="0" err="1" smtClean="0">
                <a:latin typeface="FuturaTOTMed" pitchFamily="82" charset="0"/>
              </a:rPr>
              <a:t>posuere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libero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urna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eget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endParaRPr lang="en-US" sz="2000" dirty="0" smtClean="0">
              <a:latin typeface="FuturaTOTMed" pitchFamily="82" charset="0"/>
              <a:cs typeface="FuturaTOT"/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380170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1 col text/ 1 col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447800"/>
            <a:ext cx="4038600" cy="4708981"/>
          </a:xfrm>
        </p:spPr>
        <p:txBody>
          <a:bodyPr/>
          <a:lstStyle>
            <a:lvl1pPr marL="0" marR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0">
                <a:latin typeface="FuturaTOTMed" pitchFamily="8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Font typeface="Arial" pitchFamily="34" charset="0"/>
              <a:buNone/>
              <a:defRPr/>
            </a:lvl4pPr>
            <a:lvl5pPr marL="1828800" indent="0">
              <a:buNone/>
              <a:defRPr/>
            </a:lvl5pPr>
          </a:lstStyle>
          <a:p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tincidunt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tortor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Donec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nonummy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enim</a:t>
            </a:r>
            <a:r>
              <a:rPr lang="en-US" sz="2000" dirty="0" smtClean="0">
                <a:latin typeface="FuturaTOTMed" pitchFamily="82" charset="0"/>
              </a:rPr>
              <a:t> in </a:t>
            </a:r>
            <a:r>
              <a:rPr lang="en-US" sz="2000" dirty="0" err="1" smtClean="0">
                <a:latin typeface="FuturaTOTMed" pitchFamily="82" charset="0"/>
              </a:rPr>
              <a:t>lacinia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pulvinar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tellus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scelerisque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, ac </a:t>
            </a:r>
            <a:r>
              <a:rPr lang="en-US" sz="2000" dirty="0" err="1" smtClean="0">
                <a:latin typeface="FuturaTOTMed" pitchFamily="82" charset="0"/>
              </a:rPr>
              <a:t>posuere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libero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urna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eget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endParaRPr lang="en-US" sz="2000" dirty="0" smtClean="0">
              <a:latin typeface="FuturaTOTMed" pitchFamily="82" charset="0"/>
              <a:cs typeface="FuturaTOT"/>
            </a:endParaRP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648200" y="1447800"/>
            <a:ext cx="4038600" cy="4724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611469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per/Title with 1 col text/ 1 col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>
            <a:spLocks noChangeAspect="1"/>
          </p:cNvSpPr>
          <p:nvPr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447800"/>
            <a:ext cx="4038600" cy="4708981"/>
          </a:xfrm>
        </p:spPr>
        <p:txBody>
          <a:bodyPr/>
          <a:lstStyle>
            <a:lvl1pPr marL="0" marR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0">
                <a:latin typeface="FuturaTOTMed" pitchFamily="8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Font typeface="Arial" pitchFamily="34" charset="0"/>
              <a:buNone/>
              <a:defRPr/>
            </a:lvl4pPr>
            <a:lvl5pPr marL="1828800" indent="0">
              <a:buNone/>
              <a:defRPr/>
            </a:lvl5pPr>
          </a:lstStyle>
          <a:p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tincidunt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tortor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Donec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nonummy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enim</a:t>
            </a:r>
            <a:r>
              <a:rPr lang="en-US" sz="2000" dirty="0" smtClean="0">
                <a:latin typeface="FuturaTOTMed" pitchFamily="82" charset="0"/>
              </a:rPr>
              <a:t> in </a:t>
            </a:r>
            <a:r>
              <a:rPr lang="en-US" sz="2000" dirty="0" err="1" smtClean="0">
                <a:latin typeface="FuturaTOTMed" pitchFamily="82" charset="0"/>
              </a:rPr>
              <a:t>lacinia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pulvinar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tellus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scelerisque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, ac </a:t>
            </a:r>
            <a:r>
              <a:rPr lang="en-US" sz="2000" dirty="0" err="1" smtClean="0">
                <a:latin typeface="FuturaTOTMed" pitchFamily="82" charset="0"/>
              </a:rPr>
              <a:t>posuere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libero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urna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eget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endParaRPr lang="en-US" sz="2000" dirty="0" smtClean="0">
              <a:latin typeface="FuturaTOTMed" pitchFamily="82" charset="0"/>
              <a:cs typeface="FuturaTOT"/>
            </a:endParaRP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648200" y="1447800"/>
            <a:ext cx="4038600" cy="4724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2384610" y="168238"/>
            <a:ext cx="4343400" cy="461665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dirty="0" smtClean="0"/>
              <a:t>Click to edit super title style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735359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29EAD-F63E-4A1A-88FF-143965C0FE7A}" type="datetime1">
              <a:rPr lang="en-US" smtClean="0"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CF9B-8455-4B85-B5D3-DBA61C99C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Line Title with 1 col text/ 1 col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>
            <a:spLocks noChangeAspect="1"/>
          </p:cNvSpPr>
          <p:nvPr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447800"/>
            <a:ext cx="4038600" cy="4708981"/>
          </a:xfrm>
        </p:spPr>
        <p:txBody>
          <a:bodyPr/>
          <a:lstStyle>
            <a:lvl1pPr marL="0" marR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0">
                <a:latin typeface="FuturaTOTMed" pitchFamily="8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Font typeface="Arial" pitchFamily="34" charset="0"/>
              <a:buNone/>
              <a:defRPr/>
            </a:lvl4pPr>
            <a:lvl5pPr marL="1828800" indent="0">
              <a:buNone/>
              <a:defRPr/>
            </a:lvl5pPr>
          </a:lstStyle>
          <a:p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tincidunt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tortor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Donec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nonummy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enim</a:t>
            </a:r>
            <a:r>
              <a:rPr lang="en-US" sz="2000" dirty="0" smtClean="0">
                <a:latin typeface="FuturaTOTMed" pitchFamily="82" charset="0"/>
              </a:rPr>
              <a:t> in </a:t>
            </a:r>
            <a:r>
              <a:rPr lang="en-US" sz="2000" dirty="0" err="1" smtClean="0">
                <a:latin typeface="FuturaTOTMed" pitchFamily="82" charset="0"/>
              </a:rPr>
              <a:t>lacinia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pulvinar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tellus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scelerisque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, ac </a:t>
            </a:r>
            <a:r>
              <a:rPr lang="en-US" sz="2000" dirty="0" err="1" smtClean="0">
                <a:latin typeface="FuturaTOTMed" pitchFamily="82" charset="0"/>
              </a:rPr>
              <a:t>posuere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libero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urna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eget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endParaRPr lang="en-US" sz="2000" dirty="0" smtClean="0">
              <a:latin typeface="FuturaTOTMed" pitchFamily="82" charset="0"/>
              <a:cs typeface="FuturaTOT"/>
            </a:endParaRP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648200" y="1447800"/>
            <a:ext cx="4038600" cy="4724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441"/>
            <a:ext cx="8229600" cy="1118255"/>
          </a:xfrm>
        </p:spPr>
        <p:txBody>
          <a:bodyPr/>
          <a:lstStyle>
            <a:lvl1pPr>
              <a:lnSpc>
                <a:spcPts val="4000"/>
              </a:lnSpc>
              <a:defRPr sz="4200" baseline="0"/>
            </a:lvl1pPr>
          </a:lstStyle>
          <a:p>
            <a:r>
              <a:rPr lang="en-US" dirty="0" smtClean="0"/>
              <a:t>Click to edit Master title style </a:t>
            </a:r>
            <a:br>
              <a:rPr lang="en-US" dirty="0" smtClean="0"/>
            </a:br>
            <a:r>
              <a:rPr lang="en-US" dirty="0" smtClean="0"/>
              <a:t>2 line title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025304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1 col list/ 1 col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>
            <a:spLocks noChangeAspect="1"/>
          </p:cNvSpPr>
          <p:nvPr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648200" y="1447800"/>
            <a:ext cx="4038600" cy="4724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400050" indent="-400050">
              <a:buClr>
                <a:schemeClr val="accent4"/>
              </a:buClr>
              <a:buSzPct val="100000"/>
              <a:buFont typeface="Wingdings" pitchFamily="2" charset="2"/>
              <a:buChar char="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61584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per/Title with 1 col list/ 1 col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>
            <a:spLocks noChangeAspect="1"/>
          </p:cNvSpPr>
          <p:nvPr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648200" y="1447800"/>
            <a:ext cx="4038600" cy="4724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400050" indent="-400050">
              <a:buClr>
                <a:schemeClr val="accent4"/>
              </a:buClr>
              <a:buSzPct val="100000"/>
              <a:buFont typeface="Wingdings" pitchFamily="2" charset="2"/>
              <a:buChar char="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2384610" y="168238"/>
            <a:ext cx="4343400" cy="461665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dirty="0" smtClean="0"/>
              <a:t>Click to edit super title style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318268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Line Title with 1 col list/ 1 col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>
            <a:spLocks noChangeAspect="1"/>
          </p:cNvSpPr>
          <p:nvPr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648200" y="1447800"/>
            <a:ext cx="4038600" cy="4724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441"/>
            <a:ext cx="8229600" cy="1118255"/>
          </a:xfrm>
        </p:spPr>
        <p:txBody>
          <a:bodyPr/>
          <a:lstStyle>
            <a:lvl1pPr>
              <a:lnSpc>
                <a:spcPts val="4000"/>
              </a:lnSpc>
              <a:defRPr sz="4200" baseline="0"/>
            </a:lvl1pPr>
          </a:lstStyle>
          <a:p>
            <a:r>
              <a:rPr lang="en-US" dirty="0" smtClean="0"/>
              <a:t>Click to edit Master title style </a:t>
            </a:r>
            <a:br>
              <a:rPr lang="en-US" dirty="0" smtClean="0"/>
            </a:br>
            <a:r>
              <a:rPr lang="en-US" dirty="0" smtClean="0"/>
              <a:t>2 line title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400050" indent="-400050">
              <a:buClr>
                <a:schemeClr val="accent4"/>
              </a:buClr>
              <a:buSzPct val="100000"/>
              <a:buFont typeface="Wingdings" pitchFamily="2" charset="2"/>
              <a:buChar char="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186656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/2 co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447800"/>
            <a:ext cx="8229600" cy="4708981"/>
          </a:xfrm>
        </p:spPr>
        <p:txBody>
          <a:bodyPr numCol="2" spcCol="548640"/>
          <a:lstStyle>
            <a:lvl1pPr marL="0" marR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Lorem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ipsum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dolor sit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amet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consectetuer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adipiscing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Nam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nibh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Nunc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varius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facilisis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eros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Sed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erat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In 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quis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arcu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ornare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laoreet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Curabitur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adipiscing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luctus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massa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Integer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purus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ac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augue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commodo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commodo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Nunc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mi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eu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justo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tempor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consectetuer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Etiam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vitae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nisl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TOTMed" pitchFamily="82" charset="0"/>
              <a:ea typeface="+mn-ea"/>
              <a:cs typeface="+mn-cs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dignissim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lacus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ante.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Cras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bibendum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a,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adipiscing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vitae,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commodo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et, dui.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tincidunt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tortor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Donec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nonummy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enim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lacinia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pulvinar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tellus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scelerisque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augue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ac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posuere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libero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urna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eget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Cras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ipsum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Vestibulum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pretium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venenatis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volutpat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purus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TOTMed" pitchFamily="82" charset="0"/>
              <a:ea typeface="+mn-ea"/>
              <a:cs typeface="+mn-cs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Donec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nonummy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enim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lacinia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pulvinar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tellus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scelerisque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augue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ac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posuere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libero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urna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eget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Cras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ipsum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Vestibulum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pretium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venenatis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volutpat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purus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TOTMed" pitchFamily="82" charset="0"/>
              <a:ea typeface="+mn-ea"/>
              <a:cs typeface="FuturaTOT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Donec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nonummy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enim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lacinia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pulvinar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tellus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scelerisque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augue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ac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posuere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libero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urna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eget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Cras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ipsum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Vestibulum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pretium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TOTMed" pitchFamily="82" charset="0"/>
              <a:ea typeface="+mn-ea"/>
              <a:cs typeface="FuturaTOT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544594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per/Title w/2 co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>
            <a:spLocks noChangeAspect="1"/>
          </p:cNvSpPr>
          <p:nvPr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384610" y="168238"/>
            <a:ext cx="4343400" cy="461665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dirty="0" smtClean="0"/>
              <a:t>Click to edit super title style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447800"/>
            <a:ext cx="8229600" cy="4708981"/>
          </a:xfrm>
        </p:spPr>
        <p:txBody>
          <a:bodyPr numCol="2" spcCol="548640"/>
          <a:lstStyle>
            <a:lvl1pPr marL="0" marR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Lorem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ipsum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dolor sit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amet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consectetuer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adipiscing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Nam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nibh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Nunc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varius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facilisis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eros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Sed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erat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In 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quis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arcu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ornare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laoreet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Curabitur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adipiscing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luctus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massa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Integer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purus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ac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augue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commodo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commodo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Nunc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mi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eu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justo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tempor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consectetuer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Etiam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vitae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nisl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TOTMed" pitchFamily="82" charset="0"/>
              <a:ea typeface="+mn-ea"/>
              <a:cs typeface="+mn-cs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dignissim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lacus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ante.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Cras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bibendum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a,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adipiscing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vitae,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commodo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et, dui.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tincidunt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tortor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Donec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nonummy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enim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lacinia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pulvinar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tellus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scelerisque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augue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ac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posuere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libero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urna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eget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Cras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ipsum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Vestibulum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pretium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venenatis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volutpat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purus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TOTMed" pitchFamily="82" charset="0"/>
              <a:ea typeface="+mn-ea"/>
              <a:cs typeface="+mn-cs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Donec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nonummy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enim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lacinia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pulvinar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tellus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scelerisque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augue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ac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posuere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libero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urna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eget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Cras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ipsum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Vestibulum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pretium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venenatis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volutpat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purus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TOTMed" pitchFamily="82" charset="0"/>
              <a:ea typeface="+mn-ea"/>
              <a:cs typeface="FuturaTOT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Donec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nonummy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enim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lacinia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pulvinar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tellus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scelerisque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augue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ac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posuere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libero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urna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eget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Cras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ipsum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Vestibulum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pretium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TOTMed" pitchFamily="82" charset="0"/>
              <a:ea typeface="+mn-ea"/>
              <a:cs typeface="FuturaTOT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922422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lineTitle w/2 co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>
            <a:spLocks noChangeAspect="1"/>
          </p:cNvSpPr>
          <p:nvPr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441"/>
            <a:ext cx="8229600" cy="1118255"/>
          </a:xfrm>
        </p:spPr>
        <p:txBody>
          <a:bodyPr/>
          <a:lstStyle>
            <a:lvl1pPr>
              <a:lnSpc>
                <a:spcPts val="4000"/>
              </a:lnSpc>
              <a:defRPr sz="4200" baseline="0"/>
            </a:lvl1pPr>
          </a:lstStyle>
          <a:p>
            <a:r>
              <a:rPr lang="en-US" dirty="0" smtClean="0"/>
              <a:t>Click to edit Master title style </a:t>
            </a:r>
            <a:br>
              <a:rPr lang="en-US" dirty="0" smtClean="0"/>
            </a:br>
            <a:r>
              <a:rPr lang="en-US" dirty="0" smtClean="0"/>
              <a:t>2 line title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447800"/>
            <a:ext cx="8229600" cy="4708981"/>
          </a:xfrm>
        </p:spPr>
        <p:txBody>
          <a:bodyPr numCol="2" spcCol="548640"/>
          <a:lstStyle>
            <a:lvl1pPr marL="0" marR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Lorem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ipsum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dolor sit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amet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consectetuer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adipiscing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Nam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nibh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Nunc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varius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facilisis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eros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Sed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erat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In 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quis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arcu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ornare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laoreet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Curabitur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adipiscing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luctus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massa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Integer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purus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ac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augue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commodo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commodo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Nunc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mi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eu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justo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tempor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consectetuer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Etiam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vitae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nisl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TOTMed" pitchFamily="82" charset="0"/>
              <a:ea typeface="+mn-ea"/>
              <a:cs typeface="+mn-cs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dignissim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lacus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ante.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Cras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bibendum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a,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adipiscing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vitae,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commodo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et, dui.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tincidunt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tortor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Donec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nonummy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enim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lacinia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pulvinar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tellus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scelerisque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augue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ac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posuere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libero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urna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eget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Cras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ipsum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Vestibulum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pretium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venenatis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volutpat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purus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TOTMed" pitchFamily="82" charset="0"/>
              <a:ea typeface="+mn-ea"/>
              <a:cs typeface="+mn-cs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Donec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nonummy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enim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lacinia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pulvinar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tellus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scelerisque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augue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ac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posuere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libero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urna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eget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Cras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ipsum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Vestibulum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pretium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venenatis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volutpat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purus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TOTMed" pitchFamily="82" charset="0"/>
              <a:ea typeface="+mn-ea"/>
              <a:cs typeface="FuturaTOT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Donec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nonummy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enim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lacinia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pulvinar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tellus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scelerisque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augue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ac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posuere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libero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urna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eget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Cras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ipsum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Vestibulum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pretium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TOTMed" pitchFamily="82" charset="0"/>
              <a:ea typeface="+mn-ea"/>
              <a:cs typeface="FuturaTOT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697867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full pag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447800"/>
            <a:ext cx="8229600" cy="4862870"/>
          </a:xfrm>
        </p:spPr>
        <p:txBody>
          <a:bodyPr/>
          <a:lstStyle>
            <a:lvl1pPr marL="0" marR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>
                <a:latin typeface="FuturaTOTMed" pitchFamily="82" charset="0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tincidunt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tortor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Donec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nonummy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enim</a:t>
            </a:r>
            <a:r>
              <a:rPr lang="en-US" sz="2000" dirty="0" smtClean="0">
                <a:latin typeface="FuturaTOTMed" pitchFamily="82" charset="0"/>
              </a:rPr>
              <a:t> in </a:t>
            </a:r>
            <a:r>
              <a:rPr lang="en-US" sz="2000" dirty="0" err="1" smtClean="0">
                <a:latin typeface="FuturaTOTMed" pitchFamily="82" charset="0"/>
              </a:rPr>
              <a:t>lacinia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pulvinar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tellus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scelerisque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, ac </a:t>
            </a:r>
            <a:r>
              <a:rPr lang="en-US" sz="2000" dirty="0" err="1" smtClean="0">
                <a:latin typeface="FuturaTOTMed" pitchFamily="82" charset="0"/>
              </a:rPr>
              <a:t>posuere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libero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urna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eget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Vestibulum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pretium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venenatis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volutpat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ultrices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risus</a:t>
            </a:r>
            <a:r>
              <a:rPr lang="en-US" sz="2000" dirty="0" smtClean="0">
                <a:latin typeface="FuturaTOTMed" pitchFamily="82" charset="0"/>
              </a:rPr>
              <a:t>, a </a:t>
            </a:r>
            <a:r>
              <a:rPr lang="en-US" sz="2000" dirty="0" err="1" smtClean="0">
                <a:latin typeface="FuturaTOTMed" pitchFamily="82" charset="0"/>
              </a:rPr>
              <a:t>condimentum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risus</a:t>
            </a:r>
            <a:r>
              <a:rPr lang="en-US" sz="2000" dirty="0" smtClean="0">
                <a:latin typeface="FuturaTOTMed" pitchFamily="82" charset="0"/>
              </a:rPr>
              <a:t> mi et quam. </a:t>
            </a:r>
            <a:r>
              <a:rPr lang="en-US" sz="2000" dirty="0" err="1" smtClean="0">
                <a:latin typeface="FuturaTOTMed" pitchFamily="82" charset="0"/>
              </a:rPr>
              <a:t>Pellentesque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auctor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fringilla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iaculis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vestibulum</a:t>
            </a:r>
            <a:r>
              <a:rPr lang="en-US" sz="2000" dirty="0" smtClean="0">
                <a:latin typeface="FuturaTOTMed" pitchFamily="82" charset="0"/>
              </a:rPr>
              <a:t>. Maecenas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Quisque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volutpat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malesuada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. </a:t>
            </a:r>
          </a:p>
          <a:p>
            <a:pPr marL="0" marR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>
                <a:latin typeface="FuturaTOTMed" pitchFamily="82" charset="0"/>
              </a:rPr>
              <a:t>     </a:t>
            </a:r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endParaRPr lang="en-US" sz="2000" dirty="0">
              <a:latin typeface="FuturaTOTMed" pitchFamily="82" charset="0"/>
              <a:cs typeface="FuturaTOT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225604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per/Title with full pag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384610" y="168238"/>
            <a:ext cx="4343400" cy="461665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dirty="0" smtClean="0"/>
              <a:t>Click to edit super title style</a:t>
            </a:r>
            <a:endParaRPr lang="en-US" dirty="0"/>
          </a:p>
        </p:txBody>
      </p:sp>
      <p:sp>
        <p:nvSpPr>
          <p:cNvPr id="18" name="Oval 17"/>
          <p:cNvSpPr>
            <a:spLocks noChangeAspect="1"/>
          </p:cNvSpPr>
          <p:nvPr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447800"/>
            <a:ext cx="8229600" cy="4800600"/>
          </a:xfrm>
        </p:spPr>
        <p:txBody>
          <a:bodyPr/>
          <a:lstStyle>
            <a:lvl1pPr marL="0" marR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>
                <a:latin typeface="FuturaTOTMed" pitchFamily="82" charset="0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tincidunt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tortor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Donec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nonummy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enim</a:t>
            </a:r>
            <a:r>
              <a:rPr lang="en-US" sz="2000" dirty="0" smtClean="0">
                <a:latin typeface="FuturaTOTMed" pitchFamily="82" charset="0"/>
              </a:rPr>
              <a:t> in </a:t>
            </a:r>
            <a:r>
              <a:rPr lang="en-US" sz="2000" dirty="0" err="1" smtClean="0">
                <a:latin typeface="FuturaTOTMed" pitchFamily="82" charset="0"/>
              </a:rPr>
              <a:t>lacinia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pulvinar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tellus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scelerisque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, ac </a:t>
            </a:r>
            <a:r>
              <a:rPr lang="en-US" sz="2000" dirty="0" err="1" smtClean="0">
                <a:latin typeface="FuturaTOTMed" pitchFamily="82" charset="0"/>
              </a:rPr>
              <a:t>posuere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libero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urna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eget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Vestibulum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pretium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venenatis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volutpat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ultrices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risus</a:t>
            </a:r>
            <a:r>
              <a:rPr lang="en-US" sz="2000" dirty="0" smtClean="0">
                <a:latin typeface="FuturaTOTMed" pitchFamily="82" charset="0"/>
              </a:rPr>
              <a:t>, a </a:t>
            </a:r>
            <a:r>
              <a:rPr lang="en-US" sz="2000" dirty="0" err="1" smtClean="0">
                <a:latin typeface="FuturaTOTMed" pitchFamily="82" charset="0"/>
              </a:rPr>
              <a:t>condimentum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risus</a:t>
            </a:r>
            <a:r>
              <a:rPr lang="en-US" sz="2000" dirty="0" smtClean="0">
                <a:latin typeface="FuturaTOTMed" pitchFamily="82" charset="0"/>
              </a:rPr>
              <a:t> mi et quam. </a:t>
            </a:r>
            <a:r>
              <a:rPr lang="en-US" sz="2000" dirty="0" err="1" smtClean="0">
                <a:latin typeface="FuturaTOTMed" pitchFamily="82" charset="0"/>
              </a:rPr>
              <a:t>Pellentesque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auctor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fringilla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iaculis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vestibulum</a:t>
            </a:r>
            <a:r>
              <a:rPr lang="en-US" sz="2000" dirty="0" smtClean="0">
                <a:latin typeface="FuturaTOTMed" pitchFamily="82" charset="0"/>
              </a:rPr>
              <a:t>. Maecenas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Quisque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volutpat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malesuada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. </a:t>
            </a:r>
          </a:p>
          <a:p>
            <a:pPr marL="0" marR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>
                <a:latin typeface="FuturaTOTMed" pitchFamily="82" charset="0"/>
              </a:rPr>
              <a:t>     </a:t>
            </a:r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endParaRPr lang="en-US" sz="2000" dirty="0">
              <a:latin typeface="FuturaTOTMed" pitchFamily="82" charset="0"/>
              <a:cs typeface="FuturaTOT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326051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Line Title with full pag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441"/>
            <a:ext cx="8229600" cy="1118255"/>
          </a:xfrm>
        </p:spPr>
        <p:txBody>
          <a:bodyPr/>
          <a:lstStyle>
            <a:lvl1pPr>
              <a:lnSpc>
                <a:spcPts val="4000"/>
              </a:lnSpc>
              <a:defRPr sz="4200" baseline="0"/>
            </a:lvl1pPr>
          </a:lstStyle>
          <a:p>
            <a:r>
              <a:rPr lang="en-US" dirty="0" smtClean="0"/>
              <a:t>Click to edit Master title style </a:t>
            </a:r>
            <a:br>
              <a:rPr lang="en-US" dirty="0" smtClean="0"/>
            </a:br>
            <a:r>
              <a:rPr lang="en-US" dirty="0" smtClean="0"/>
              <a:t>2 line title</a:t>
            </a:r>
            <a:endParaRPr lang="en-US" dirty="0"/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447800"/>
            <a:ext cx="8229600" cy="4862870"/>
          </a:xfrm>
        </p:spPr>
        <p:txBody>
          <a:bodyPr/>
          <a:lstStyle>
            <a:lvl1pPr marL="0" marR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>
                <a:latin typeface="FuturaTOTMed" pitchFamily="82" charset="0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tincidunt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tortor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Donec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nonummy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enim</a:t>
            </a:r>
            <a:r>
              <a:rPr lang="en-US" sz="2000" dirty="0" smtClean="0">
                <a:latin typeface="FuturaTOTMed" pitchFamily="82" charset="0"/>
              </a:rPr>
              <a:t> in </a:t>
            </a:r>
            <a:r>
              <a:rPr lang="en-US" sz="2000" dirty="0" err="1" smtClean="0">
                <a:latin typeface="FuturaTOTMed" pitchFamily="82" charset="0"/>
              </a:rPr>
              <a:t>lacinia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pulvinar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tellus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scelerisque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, ac </a:t>
            </a:r>
            <a:r>
              <a:rPr lang="en-US" sz="2000" dirty="0" err="1" smtClean="0">
                <a:latin typeface="FuturaTOTMed" pitchFamily="82" charset="0"/>
              </a:rPr>
              <a:t>posuere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libero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urna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eget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Vestibulum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pretium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venenatis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volutpat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ultrices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risus</a:t>
            </a:r>
            <a:r>
              <a:rPr lang="en-US" sz="2000" dirty="0" smtClean="0">
                <a:latin typeface="FuturaTOTMed" pitchFamily="82" charset="0"/>
              </a:rPr>
              <a:t>, a </a:t>
            </a:r>
            <a:r>
              <a:rPr lang="en-US" sz="2000" dirty="0" err="1" smtClean="0">
                <a:latin typeface="FuturaTOTMed" pitchFamily="82" charset="0"/>
              </a:rPr>
              <a:t>condimentum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risus</a:t>
            </a:r>
            <a:r>
              <a:rPr lang="en-US" sz="2000" dirty="0" smtClean="0">
                <a:latin typeface="FuturaTOTMed" pitchFamily="82" charset="0"/>
              </a:rPr>
              <a:t> mi et quam. </a:t>
            </a:r>
            <a:r>
              <a:rPr lang="en-US" sz="2000" dirty="0" err="1" smtClean="0">
                <a:latin typeface="FuturaTOTMed" pitchFamily="82" charset="0"/>
              </a:rPr>
              <a:t>Pellentesque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auctor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fringilla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iaculis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vestibulum</a:t>
            </a:r>
            <a:r>
              <a:rPr lang="en-US" sz="2000" dirty="0" smtClean="0">
                <a:latin typeface="FuturaTOTMed" pitchFamily="82" charset="0"/>
              </a:rPr>
              <a:t>. Maecenas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Quisque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volutpat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malesuada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. </a:t>
            </a:r>
          </a:p>
          <a:p>
            <a:pPr marL="0" marR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>
                <a:latin typeface="FuturaTOTMed" pitchFamily="82" charset="0"/>
              </a:rPr>
              <a:t>     </a:t>
            </a:r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endParaRPr lang="en-US" sz="2000" dirty="0">
              <a:latin typeface="FuturaTOTMed" pitchFamily="82" charset="0"/>
              <a:cs typeface="FuturaTOT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193090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E4E57-89C5-4C2E-B52C-8547DBA275CB}" type="datetime1">
              <a:rPr lang="en-US" smtClean="0"/>
              <a:t>10/17/2012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CF9B-8455-4B85-B5D3-DBA61C99C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full s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1485900" y="1806238"/>
            <a:ext cx="6172200" cy="3908762"/>
          </a:xfrm>
        </p:spPr>
        <p:txBody>
          <a:bodyPr anchor="ctr" anchorCtr="0"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/>
              </a:buClr>
              <a:buSzPct val="100000"/>
              <a:buFontTx/>
              <a:buNone/>
              <a:tabLst/>
              <a:defRPr sz="4000" baseline="0">
                <a:solidFill>
                  <a:schemeClr val="accent4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Now is the time for all good people to come to the aid of the IAB.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/>
              </a:buClr>
              <a:buSzPct val="100000"/>
              <a:buFontTx/>
              <a:buNone/>
              <a:tabLst/>
              <a:defRPr/>
            </a:pPr>
            <a:r>
              <a:rPr lang="en-US" dirty="0" smtClean="0"/>
              <a:t>Now is the time for all good people to come to the aid of the IAB.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044042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per/Title with full s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>
            <a:spLocks noChangeAspect="1"/>
          </p:cNvSpPr>
          <p:nvPr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1485900" y="1806238"/>
            <a:ext cx="6172200" cy="3908762"/>
          </a:xfrm>
        </p:spPr>
        <p:txBody>
          <a:bodyPr anchor="ctr" anchorCtr="0"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/>
              </a:buClr>
              <a:buSzPct val="100000"/>
              <a:buFontTx/>
              <a:buNone/>
              <a:tabLst/>
              <a:defRPr sz="4000" baseline="0">
                <a:solidFill>
                  <a:schemeClr val="accent4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Now is the time for all good people to come to the aid of the IAB.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/>
              </a:buClr>
              <a:buSzPct val="100000"/>
              <a:buFontTx/>
              <a:buNone/>
              <a:tabLst/>
              <a:defRPr/>
            </a:pPr>
            <a:r>
              <a:rPr lang="en-US" dirty="0" smtClean="0"/>
              <a:t>Now is the time for all good people to come to the aid of the IAB.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384610" y="168238"/>
            <a:ext cx="4343400" cy="461665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dirty="0" smtClean="0"/>
              <a:t>Click to edit super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520530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Line Title with full s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>
            <a:spLocks noChangeAspect="1"/>
          </p:cNvSpPr>
          <p:nvPr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1485900" y="1806238"/>
            <a:ext cx="6172200" cy="3908762"/>
          </a:xfrm>
        </p:spPr>
        <p:txBody>
          <a:bodyPr anchor="ctr" anchorCtr="0"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/>
              </a:buClr>
              <a:buSzPct val="100000"/>
              <a:buFontTx/>
              <a:buNone/>
              <a:tabLst/>
              <a:defRPr sz="4000" baseline="0">
                <a:solidFill>
                  <a:schemeClr val="accent4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Now is the time for all good people to come to the aid of the IAB.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/>
              </a:buClr>
              <a:buSzPct val="100000"/>
              <a:buFontTx/>
              <a:buNone/>
              <a:tabLst/>
              <a:defRPr/>
            </a:pPr>
            <a:r>
              <a:rPr lang="en-US" dirty="0" smtClean="0"/>
              <a:t>Now is the time for all good people to come to the aid of the IAB.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441"/>
            <a:ext cx="8229600" cy="1118255"/>
          </a:xfrm>
        </p:spPr>
        <p:txBody>
          <a:bodyPr/>
          <a:lstStyle>
            <a:lvl1pPr>
              <a:lnSpc>
                <a:spcPts val="4000"/>
              </a:lnSpc>
              <a:defRPr sz="4200" baseline="0"/>
            </a:lvl1pPr>
          </a:lstStyle>
          <a:p>
            <a:r>
              <a:rPr lang="en-US" dirty="0" smtClean="0"/>
              <a:t>Click to edit Master title style </a:t>
            </a:r>
            <a:br>
              <a:rPr lang="en-US" dirty="0" smtClean="0"/>
            </a:br>
            <a:r>
              <a:rPr lang="en-US" dirty="0" smtClean="0"/>
              <a:t>2 line title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587401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full page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822960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400050" indent="-400050">
              <a:buClr>
                <a:schemeClr val="accent4"/>
              </a:buClr>
              <a:buSzPct val="100000"/>
              <a:buFont typeface="Wingdings" pitchFamily="2" charset="2"/>
              <a:buChar char="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8" name="Oval 17"/>
          <p:cNvSpPr>
            <a:spLocks noChangeAspect="1"/>
          </p:cNvSpPr>
          <p:nvPr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641AB71A-696D-413A-B0B7-9C31EE3069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4429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per/Title with full page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822960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400050" indent="-400050">
              <a:buClr>
                <a:schemeClr val="accent4"/>
              </a:buClr>
              <a:buSzPct val="100000"/>
              <a:buFont typeface="Wingdings" pitchFamily="2" charset="2"/>
              <a:buChar char="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384610" y="168238"/>
            <a:ext cx="4343400" cy="461665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dirty="0" smtClean="0"/>
              <a:t>Click to edit super title style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9" name="Oval 18"/>
          <p:cNvSpPr>
            <a:spLocks noChangeAspect="1"/>
          </p:cNvSpPr>
          <p:nvPr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641AB71A-696D-413A-B0B7-9C31EE3069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2605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2 column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4443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400050" indent="-400050">
              <a:buClr>
                <a:schemeClr val="accent4"/>
              </a:buClr>
              <a:buSzPct val="100000"/>
              <a:buFont typeface="Wingdings" pitchFamily="2" charset="2"/>
              <a:buChar char="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idx="12"/>
          </p:nvPr>
        </p:nvSpPr>
        <p:spPr>
          <a:xfrm>
            <a:off x="4648200" y="1447800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400050" indent="-400050">
              <a:buClr>
                <a:schemeClr val="accent4"/>
              </a:buClr>
              <a:buSzPct val="100000"/>
              <a:buFont typeface="Wingdings" pitchFamily="2" charset="2"/>
              <a:buChar char="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3" name="Oval 22"/>
          <p:cNvSpPr>
            <a:spLocks noChangeAspect="1"/>
          </p:cNvSpPr>
          <p:nvPr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 userDrawn="1"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5" name="Oval 14"/>
          <p:cNvSpPr>
            <a:spLocks noChangeAspect="1"/>
          </p:cNvSpPr>
          <p:nvPr userDrawn="1"/>
        </p:nvSpPr>
        <p:spPr>
          <a:xfrm>
            <a:off x="457200" y="6455180"/>
            <a:ext cx="249936" cy="24993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08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per/Title with 2 column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4443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7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384610" y="168238"/>
            <a:ext cx="4343400" cy="461665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dirty="0" smtClean="0"/>
              <a:t>Click to edit super title style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1" name="Oval 20"/>
          <p:cNvSpPr>
            <a:spLocks noChangeAspect="1"/>
          </p:cNvSpPr>
          <p:nvPr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641AB71A-696D-413A-B0B7-9C31EE3069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400050" indent="-400050">
              <a:buClr>
                <a:schemeClr val="accent4"/>
              </a:buClr>
              <a:buSzPct val="100000"/>
              <a:buFont typeface="Wingdings" pitchFamily="2" charset="2"/>
              <a:buChar char="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idx="12"/>
          </p:nvPr>
        </p:nvSpPr>
        <p:spPr>
          <a:xfrm>
            <a:off x="4648200" y="1447800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400050" indent="-400050">
              <a:buClr>
                <a:schemeClr val="accent4"/>
              </a:buClr>
              <a:buSzPct val="100000"/>
              <a:buFont typeface="Wingdings" pitchFamily="2" charset="2"/>
              <a:buChar char="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30408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 2 Line Title with 2 column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441"/>
            <a:ext cx="8229600" cy="1118255"/>
          </a:xfrm>
        </p:spPr>
        <p:txBody>
          <a:bodyPr/>
          <a:lstStyle>
            <a:lvl1pPr>
              <a:lnSpc>
                <a:spcPts val="4000"/>
              </a:lnSpc>
              <a:defRPr sz="4200" baseline="0"/>
            </a:lvl1pPr>
          </a:lstStyle>
          <a:p>
            <a:r>
              <a:rPr lang="en-US" dirty="0" smtClean="0"/>
              <a:t>Click to edit Master title style </a:t>
            </a:r>
            <a:br>
              <a:rPr lang="en-US" dirty="0" smtClean="0"/>
            </a:br>
            <a:r>
              <a:rPr lang="en-US" dirty="0" smtClean="0"/>
              <a:t>2 line title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400050" indent="-400050">
              <a:buClr>
                <a:schemeClr val="accent4"/>
              </a:buClr>
              <a:buSzPct val="100000"/>
              <a:buFont typeface="Wingdings" pitchFamily="2" charset="2"/>
              <a:buChar char="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idx="12"/>
          </p:nvPr>
        </p:nvSpPr>
        <p:spPr>
          <a:xfrm>
            <a:off x="4648200" y="1447800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400050" indent="-400050">
              <a:buClr>
                <a:schemeClr val="accent4"/>
              </a:buClr>
              <a:buSzPct val="100000"/>
              <a:buFont typeface="Wingdings" pitchFamily="2" charset="2"/>
              <a:buChar char="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521968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full page numb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4443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822960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341313" indent="-341313">
              <a:buSzPct val="100000"/>
              <a:buFont typeface="Wingdings" charset="2"/>
              <a:buAutoNum type="arabicPlain"/>
              <a:defRPr/>
            </a:lvl1pPr>
            <a:lvl3pPr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641AB71A-696D-413A-B0B7-9C31EE3069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756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per/Title with full page numb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4443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822960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341313" indent="-341313">
              <a:buSzPct val="100000"/>
              <a:buFont typeface="Wingdings" charset="2"/>
              <a:buAutoNum type="arabicPlain"/>
              <a:defRPr/>
            </a:lvl1pPr>
            <a:lvl3pPr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384610" y="168238"/>
            <a:ext cx="4343400" cy="461665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dirty="0" smtClean="0"/>
              <a:t>Click to edit super title style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641AB71A-696D-413A-B0B7-9C31EE3069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2556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01DF-540C-4544-923F-74A8B1FA4649}" type="datetime1">
              <a:rPr lang="en-US" smtClean="0"/>
              <a:t>10/17/2012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CF9B-8455-4B85-B5D3-DBA61C99C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Line Title with full page numb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822960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341313" indent="-341313">
              <a:buSzPct val="100000"/>
              <a:buFont typeface="Wingdings" charset="2"/>
              <a:buAutoNum type="arabicPlain"/>
              <a:defRPr/>
            </a:lvl1pPr>
            <a:lvl3pPr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441"/>
            <a:ext cx="8229600" cy="1118255"/>
          </a:xfrm>
        </p:spPr>
        <p:txBody>
          <a:bodyPr/>
          <a:lstStyle>
            <a:lvl1pPr>
              <a:lnSpc>
                <a:spcPts val="4000"/>
              </a:lnSpc>
              <a:defRPr sz="4200" baseline="0"/>
            </a:lvl1pPr>
          </a:lstStyle>
          <a:p>
            <a:r>
              <a:rPr lang="en-US" dirty="0" smtClean="0"/>
              <a:t>Click to edit Master title style </a:t>
            </a:r>
            <a:br>
              <a:rPr lang="en-US" dirty="0" smtClean="0"/>
            </a:br>
            <a:r>
              <a:rPr lang="en-US" dirty="0" smtClean="0"/>
              <a:t>2 line title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508460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plain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1313" indent="-341313">
              <a:buSzPct val="100000"/>
              <a:buFont typeface="Wingdings" charset="2"/>
              <a:buAutoNum type="arabicPlain"/>
              <a:defRPr/>
            </a:lvl1pPr>
            <a:lvl3pPr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idx="12"/>
          </p:nvPr>
        </p:nvSpPr>
        <p:spPr>
          <a:xfrm>
            <a:off x="4648200" y="1447800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1313" indent="-341313">
              <a:buSzPct val="100000"/>
              <a:buFont typeface="Wingdings" charset="2"/>
              <a:buAutoNum type="arabicPlain"/>
              <a:defRPr/>
            </a:lvl1pPr>
            <a:lvl3pPr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42641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per/Title with plain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384610" y="168238"/>
            <a:ext cx="4343400" cy="461665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dirty="0" smtClean="0"/>
              <a:t>Click to edit super title style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1313" indent="-341313">
              <a:buSzPct val="100000"/>
              <a:buFont typeface="Wingdings" charset="2"/>
              <a:buAutoNum type="arabicPlain"/>
              <a:defRPr/>
            </a:lvl1pPr>
            <a:lvl3pPr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idx="12"/>
          </p:nvPr>
        </p:nvSpPr>
        <p:spPr>
          <a:xfrm>
            <a:off x="4648200" y="1447800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1313" indent="-341313">
              <a:buSzPct val="100000"/>
              <a:buFont typeface="Wingdings" charset="2"/>
              <a:buAutoNum type="arabicPlain"/>
              <a:defRPr/>
            </a:lvl1pPr>
            <a:lvl3pPr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404122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Line Title plain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441"/>
            <a:ext cx="8229600" cy="1118255"/>
          </a:xfrm>
        </p:spPr>
        <p:txBody>
          <a:bodyPr/>
          <a:lstStyle>
            <a:lvl1pPr>
              <a:lnSpc>
                <a:spcPts val="4000"/>
              </a:lnSpc>
              <a:defRPr sz="4200" baseline="0"/>
            </a:lvl1pPr>
          </a:lstStyle>
          <a:p>
            <a:r>
              <a:rPr lang="en-US" dirty="0" smtClean="0"/>
              <a:t>Click to edit Master title style </a:t>
            </a:r>
            <a:br>
              <a:rPr lang="en-US" dirty="0" smtClean="0"/>
            </a:br>
            <a:r>
              <a:rPr lang="en-US" dirty="0" smtClean="0"/>
              <a:t>2 line title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1313" indent="-341313">
              <a:buSzPct val="100000"/>
              <a:buFont typeface="Wingdings" charset="2"/>
              <a:buAutoNum type="arabicPlain"/>
              <a:defRPr/>
            </a:lvl1pPr>
            <a:lvl3pPr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0" name="Text Placeholder 2"/>
          <p:cNvSpPr>
            <a:spLocks noGrp="1"/>
          </p:cNvSpPr>
          <p:nvPr>
            <p:ph idx="12"/>
          </p:nvPr>
        </p:nvSpPr>
        <p:spPr>
          <a:xfrm>
            <a:off x="4648200" y="1447800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1313" indent="-341313">
              <a:buSzPct val="100000"/>
              <a:buFont typeface="Wingdings" charset="2"/>
              <a:buAutoNum type="arabicPlain"/>
              <a:defRPr/>
            </a:lvl1pPr>
            <a:lvl3pPr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7" name="Oval 26"/>
          <p:cNvSpPr>
            <a:spLocks noChangeAspect="1"/>
          </p:cNvSpPr>
          <p:nvPr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595262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99D2E2-155C-43BA-9722-04DAAA43153E}" type="datetime1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1AB71A-696D-413A-B0B7-9C31EE3069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C39C0-BC3B-42CB-9B09-0BAA0423D502}" type="datetime1">
              <a:rPr lang="en-US" smtClean="0"/>
              <a:t>10/17/2012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CF9B-8455-4B85-B5D3-DBA61C99C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6E26E-418F-43D2-9017-48E0462EC5C4}" type="datetime1">
              <a:rPr lang="en-US" smtClean="0"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CF9B-8455-4B85-B5D3-DBA61C99C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CA1C0-B6ED-452E-912B-8DAE9DD9DCEC}" type="datetime1">
              <a:rPr lang="en-US" smtClean="0"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CF9B-8455-4B85-B5D3-DBA61C99C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slideLayout" Target="../slideLayouts/slideLayout42.xml"/><Relationship Id="rId18" Type="http://schemas.openxmlformats.org/officeDocument/2006/relationships/slideLayout" Target="../slideLayouts/slideLayout47.xml"/><Relationship Id="rId26" Type="http://schemas.openxmlformats.org/officeDocument/2006/relationships/slideLayout" Target="../slideLayouts/slideLayout55.xml"/><Relationship Id="rId3" Type="http://schemas.openxmlformats.org/officeDocument/2006/relationships/slideLayout" Target="../slideLayouts/slideLayout32.xml"/><Relationship Id="rId21" Type="http://schemas.openxmlformats.org/officeDocument/2006/relationships/slideLayout" Target="../slideLayouts/slideLayout50.xml"/><Relationship Id="rId34" Type="http://schemas.openxmlformats.org/officeDocument/2006/relationships/slideLayout" Target="../slideLayouts/slideLayout63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17" Type="http://schemas.openxmlformats.org/officeDocument/2006/relationships/slideLayout" Target="../slideLayouts/slideLayout46.xml"/><Relationship Id="rId25" Type="http://schemas.openxmlformats.org/officeDocument/2006/relationships/slideLayout" Target="../slideLayouts/slideLayout54.xml"/><Relationship Id="rId33" Type="http://schemas.openxmlformats.org/officeDocument/2006/relationships/slideLayout" Target="../slideLayouts/slideLayout62.xml"/><Relationship Id="rId2" Type="http://schemas.openxmlformats.org/officeDocument/2006/relationships/slideLayout" Target="../slideLayouts/slideLayout31.xml"/><Relationship Id="rId16" Type="http://schemas.openxmlformats.org/officeDocument/2006/relationships/slideLayout" Target="../slideLayouts/slideLayout45.xml"/><Relationship Id="rId20" Type="http://schemas.openxmlformats.org/officeDocument/2006/relationships/slideLayout" Target="../slideLayouts/slideLayout49.xml"/><Relationship Id="rId29" Type="http://schemas.openxmlformats.org/officeDocument/2006/relationships/slideLayout" Target="../slideLayouts/slideLayout58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24" Type="http://schemas.openxmlformats.org/officeDocument/2006/relationships/slideLayout" Target="../slideLayouts/slideLayout53.xml"/><Relationship Id="rId32" Type="http://schemas.openxmlformats.org/officeDocument/2006/relationships/slideLayout" Target="../slideLayouts/slideLayout61.xml"/><Relationship Id="rId37" Type="http://schemas.openxmlformats.org/officeDocument/2006/relationships/image" Target="../media/image2.jpeg"/><Relationship Id="rId5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44.xml"/><Relationship Id="rId23" Type="http://schemas.openxmlformats.org/officeDocument/2006/relationships/slideLayout" Target="../slideLayouts/slideLayout52.xml"/><Relationship Id="rId28" Type="http://schemas.openxmlformats.org/officeDocument/2006/relationships/slideLayout" Target="../slideLayouts/slideLayout57.xml"/><Relationship Id="rId36" Type="http://schemas.openxmlformats.org/officeDocument/2006/relationships/theme" Target="../theme/theme3.xml"/><Relationship Id="rId10" Type="http://schemas.openxmlformats.org/officeDocument/2006/relationships/slideLayout" Target="../slideLayouts/slideLayout39.xml"/><Relationship Id="rId19" Type="http://schemas.openxmlformats.org/officeDocument/2006/relationships/slideLayout" Target="../slideLayouts/slideLayout48.xml"/><Relationship Id="rId31" Type="http://schemas.openxmlformats.org/officeDocument/2006/relationships/slideLayout" Target="../slideLayouts/slideLayout60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slideLayout" Target="../slideLayouts/slideLayout43.xml"/><Relationship Id="rId22" Type="http://schemas.openxmlformats.org/officeDocument/2006/relationships/slideLayout" Target="../slideLayouts/slideLayout51.xml"/><Relationship Id="rId27" Type="http://schemas.openxmlformats.org/officeDocument/2006/relationships/slideLayout" Target="../slideLayouts/slideLayout56.xml"/><Relationship Id="rId30" Type="http://schemas.openxmlformats.org/officeDocument/2006/relationships/slideLayout" Target="../slideLayouts/slideLayout59.xml"/><Relationship Id="rId35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0672B-903C-42F7-94AA-F536915084D4}" type="datetime1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1CF9B-8455-4B85-B5D3-DBA61C99C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F6174-2D88-4600-8CB9-57AE3937E3F0}" type="datetime1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AB71A-696D-413A-B0B7-9C31EE3069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20" r:id="rId12"/>
    <p:sldLayoutId id="2147483721" r:id="rId13"/>
    <p:sldLayoutId id="2147483722" r:id="rId14"/>
    <p:sldLayoutId id="2147483723" r:id="rId15"/>
    <p:sldLayoutId id="2147483673" r:id="rId16"/>
    <p:sldLayoutId id="2147483678" r:id="rId17"/>
    <p:sldLayoutId id="2147483686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61417"/>
            <a:ext cx="8229600" cy="76944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248400"/>
            <a:ext cx="82296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3" descr="C:\Users\gregv\Pictures\IAB\iab-logo.jpg"/>
          <p:cNvPicPr>
            <a:picLocks noChangeAspect="1" noChangeArrowheads="1"/>
          </p:cNvPicPr>
          <p:nvPr/>
        </p:nvPicPr>
        <p:blipFill>
          <a:blip r:embed="rId37" cstate="print"/>
          <a:srcRect/>
          <a:stretch>
            <a:fillRect/>
          </a:stretch>
        </p:blipFill>
        <p:spPr bwMode="auto">
          <a:xfrm>
            <a:off x="7924800" y="6358596"/>
            <a:ext cx="752147" cy="381000"/>
          </a:xfrm>
          <a:prstGeom prst="rect">
            <a:avLst/>
          </a:prstGeom>
          <a:noFill/>
        </p:spPr>
      </p:pic>
      <p:cxnSp>
        <p:nvCxnSpPr>
          <p:cNvPr id="9" name="Straight Connector 8"/>
          <p:cNvCxnSpPr/>
          <p:nvPr/>
        </p:nvCxnSpPr>
        <p:spPr>
          <a:xfrm>
            <a:off x="457200" y="152400"/>
            <a:ext cx="82296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1422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  <p:sldLayoutId id="2147483762" r:id="rId18"/>
    <p:sldLayoutId id="2147483763" r:id="rId19"/>
    <p:sldLayoutId id="2147483764" r:id="rId20"/>
    <p:sldLayoutId id="2147483765" r:id="rId21"/>
    <p:sldLayoutId id="2147483766" r:id="rId22"/>
    <p:sldLayoutId id="2147483767" r:id="rId23"/>
    <p:sldLayoutId id="2147483768" r:id="rId24"/>
    <p:sldLayoutId id="2147483769" r:id="rId25"/>
    <p:sldLayoutId id="2147483770" r:id="rId26"/>
    <p:sldLayoutId id="2147483771" r:id="rId27"/>
    <p:sldLayoutId id="2147483772" r:id="rId28"/>
    <p:sldLayoutId id="2147483773" r:id="rId29"/>
    <p:sldLayoutId id="2147483774" r:id="rId30"/>
    <p:sldLayoutId id="2147483775" r:id="rId31"/>
    <p:sldLayoutId id="2147483776" r:id="rId32"/>
    <p:sldLayoutId id="2147483777" r:id="rId33"/>
    <p:sldLayoutId id="2147483778" r:id="rId34"/>
    <p:sldLayoutId id="2147483779" r:id="rId3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FuturaTOT"/>
          <a:ea typeface="+mj-ea"/>
          <a:cs typeface="FuturaTO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4"/>
        </a:buClr>
        <a:buSzPct val="100000"/>
        <a:buFont typeface="Wingdings" pitchFamily="2" charset="2"/>
        <a:buChar char="l"/>
        <a:defRPr sz="3200" b="1" i="0" kern="1200">
          <a:solidFill>
            <a:schemeClr val="tx1"/>
          </a:solidFill>
          <a:latin typeface="FuturaTOT"/>
          <a:ea typeface="+mn-ea"/>
          <a:cs typeface="FuturaTOTMed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tx2"/>
        </a:buClr>
        <a:buSzPct val="100000"/>
        <a:buFont typeface="Lucida Grande"/>
        <a:buChar char="●"/>
        <a:defRPr sz="2800" kern="1200">
          <a:solidFill>
            <a:schemeClr val="tx1"/>
          </a:solidFill>
          <a:latin typeface="FuturaTOTMed"/>
          <a:ea typeface="+mn-ea"/>
          <a:cs typeface="FuturaTOTMed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tx2"/>
        </a:buClr>
        <a:buFont typeface="Lucida Grande"/>
        <a:buChar char="●"/>
        <a:defRPr sz="2400" kern="1200">
          <a:solidFill>
            <a:schemeClr val="tx1"/>
          </a:solidFill>
          <a:latin typeface="FuturaTOTMed"/>
          <a:ea typeface="+mn-ea"/>
          <a:cs typeface="FuturaTOTMed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1"/>
          </a:solidFill>
          <a:latin typeface="FuturaTOTMed"/>
          <a:ea typeface="+mn-ea"/>
          <a:cs typeface="FuturaTOTMe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FuturaTOTMed"/>
          <a:ea typeface="+mn-ea"/>
          <a:cs typeface="FuturaTOTMe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2511494"/>
            <a:ext cx="7772400" cy="707886"/>
          </a:xfrm>
        </p:spPr>
        <p:txBody>
          <a:bodyPr/>
          <a:lstStyle/>
          <a:p>
            <a:r>
              <a:rPr lang="en-US" dirty="0"/>
              <a:t>Grow Your </a:t>
            </a:r>
            <a:r>
              <a:rPr lang="en-US" dirty="0" smtClean="0"/>
              <a:t>Revenue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685800" y="3301424"/>
            <a:ext cx="7772400" cy="1077218"/>
          </a:xfrm>
        </p:spPr>
        <p:txBody>
          <a:bodyPr/>
          <a:lstStyle/>
          <a:p>
            <a:r>
              <a:rPr lang="en-US" dirty="0" smtClean="0"/>
              <a:t>IAB </a:t>
            </a:r>
            <a:r>
              <a:rPr lang="en-US" dirty="0"/>
              <a:t>Certification and Training, Sponsored Dinners, Events, and </a:t>
            </a:r>
            <a:r>
              <a:rPr lang="en-US" dirty="0" smtClean="0"/>
              <a:t>More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IAB GLOBAL SUMMIT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061CF9B-8455-4B85-B5D3-DBA61C99C92E}" type="slidenum">
              <a:rPr lang="en-US" smtClean="0"/>
              <a:pPr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68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Revenue Streams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IAB GLOBAL SUMMIT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F4CDC4-AC2A-B945-9523-276B38701645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026" name="Picture 2" descr="http://www.looktogive.com/wp-content/uploads/2010/10/BrandNewRevenueStrea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502932"/>
            <a:ext cx="331470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990600" y="18288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Membership Dues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399617" y="1720334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Conferences and Events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638800" y="2743200"/>
            <a:ext cx="32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Professional Development &amp; Training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486400" y="4712732"/>
            <a:ext cx="2950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Sponsored Research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533400" y="3085994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Compliance Programs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1371600" y="4764796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Certification 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895600" y="5486399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Centers of Excellence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109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/>
      <p:bldP spid="17" grpId="0"/>
      <p:bldP spid="18" grpId="0"/>
      <p:bldP spid="19" grpId="0"/>
      <p:bldP spid="20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Revenue Streams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IAB GLOBAL SUMMIT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F4CDC4-AC2A-B945-9523-276B38701645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026" name="Picture 2" descr="http://www.looktogive.com/wp-content/uploads/2010/10/BrandNewRevenueStrea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502932"/>
            <a:ext cx="331470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990600" y="18288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Membership Dues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399617" y="1720334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Conferences and Events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638800" y="2743200"/>
            <a:ext cx="32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Professional Development &amp; Training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486400" y="4712732"/>
            <a:ext cx="2950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Sponsored Research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533400" y="3085994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Compliance Programs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1371600" y="4764796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Certification 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895600" y="5486399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Centers of Excellence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371600" y="4764795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Certification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01730" y="1726401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Conferences and Events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38800" y="2736548"/>
            <a:ext cx="32004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Professional Development &amp; Training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723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0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AB Template and Tips 08-2011">
  <a:themeElements>
    <a:clrScheme name="IAB Colors 07-2011">
      <a:dk1>
        <a:sysClr val="windowText" lastClr="000000"/>
      </a:dk1>
      <a:lt1>
        <a:srgbClr val="FFFFFF"/>
      </a:lt1>
      <a:dk2>
        <a:srgbClr val="A5A5A5"/>
      </a:dk2>
      <a:lt2>
        <a:srgbClr val="FBEDBF"/>
      </a:lt2>
      <a:accent1>
        <a:srgbClr val="F8DE42"/>
      </a:accent1>
      <a:accent2>
        <a:srgbClr val="AB6447"/>
      </a:accent2>
      <a:accent3>
        <a:srgbClr val="1C908A"/>
      </a:accent3>
      <a:accent4>
        <a:srgbClr val="E20000"/>
      </a:accent4>
      <a:accent5>
        <a:srgbClr val="A7240E"/>
      </a:accent5>
      <a:accent6>
        <a:srgbClr val="030101"/>
      </a:accent6>
      <a:hlink>
        <a:srgbClr val="208C84"/>
      </a:hlink>
      <a:folHlink>
        <a:srgbClr val="CF8C63"/>
      </a:folHlink>
    </a:clrScheme>
    <a:fontScheme name="IAB Theme Fonts">
      <a:majorFont>
        <a:latin typeface="FuturaTOT"/>
        <a:ea typeface=""/>
        <a:cs typeface=""/>
      </a:majorFont>
      <a:minorFont>
        <a:latin typeface="FuturaTOTMed"/>
        <a:ea typeface=""/>
        <a:cs typeface="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172</TotalTime>
  <Words>73</Words>
  <Application>Microsoft Office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Default Theme</vt:lpstr>
      <vt:lpstr>Custom Design</vt:lpstr>
      <vt:lpstr>IAB Template and Tips 08-2011</vt:lpstr>
      <vt:lpstr>Grow Your Revenue</vt:lpstr>
      <vt:lpstr>Revenue Streams</vt:lpstr>
      <vt:lpstr>Revenue Streams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Dolan</dc:creator>
  <cp:lastModifiedBy>Shira Orbach</cp:lastModifiedBy>
  <cp:revision>6</cp:revision>
  <dcterms:created xsi:type="dcterms:W3CDTF">2012-09-28T17:25:03Z</dcterms:created>
  <dcterms:modified xsi:type="dcterms:W3CDTF">2012-10-17T14:49:02Z</dcterms:modified>
</cp:coreProperties>
</file>